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mp4" ContentType="video/mp4"/>
  <Default Extension="vml" ContentType="application/vnd.openxmlformats-officedocument.vmlDrawing"/>
  <Default Extension="wdp" ContentType="image/vnd.ms-photo"/>
  <Default Extension="bin" ContentType="application/vnd.openxmlformats-officedocument.oleObject"/>
  <Default Extension="wmf" ContentType="image/x-wm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1"/>
    <p:sldMasterId id="2147483709" r:id="rId2"/>
    <p:sldMasterId id="2147483672" r:id="rId3"/>
    <p:sldMasterId id="2147483676" r:id="rId4"/>
    <p:sldMasterId id="2147483736" r:id="rId5"/>
    <p:sldMasterId id="2147483749" r:id="rId6"/>
    <p:sldMasterId id="2147483761" r:id="rId7"/>
    <p:sldMasterId id="2147483765" r:id="rId8"/>
  </p:sldMasterIdLst>
  <p:notesMasterIdLst>
    <p:notesMasterId r:id="rId77"/>
  </p:notesMasterIdLst>
  <p:handoutMasterIdLst>
    <p:handoutMasterId r:id="rId78"/>
  </p:handoutMasterIdLst>
  <p:sldIdLst>
    <p:sldId id="277" r:id="rId9"/>
    <p:sldId id="387" r:id="rId10"/>
    <p:sldId id="406" r:id="rId11"/>
    <p:sldId id="380" r:id="rId12"/>
    <p:sldId id="381" r:id="rId13"/>
    <p:sldId id="399" r:id="rId14"/>
    <p:sldId id="383" r:id="rId15"/>
    <p:sldId id="423" r:id="rId16"/>
    <p:sldId id="326" r:id="rId17"/>
    <p:sldId id="359" r:id="rId18"/>
    <p:sldId id="360" r:id="rId19"/>
    <p:sldId id="400" r:id="rId20"/>
    <p:sldId id="424" r:id="rId21"/>
    <p:sldId id="425" r:id="rId22"/>
    <p:sldId id="426" r:id="rId23"/>
    <p:sldId id="427" r:id="rId24"/>
    <p:sldId id="429" r:id="rId25"/>
    <p:sldId id="428" r:id="rId26"/>
    <p:sldId id="430" r:id="rId27"/>
    <p:sldId id="431" r:id="rId28"/>
    <p:sldId id="432" r:id="rId29"/>
    <p:sldId id="433" r:id="rId30"/>
    <p:sldId id="434" r:id="rId31"/>
    <p:sldId id="435" r:id="rId32"/>
    <p:sldId id="436" r:id="rId33"/>
    <p:sldId id="437" r:id="rId34"/>
    <p:sldId id="438" r:id="rId35"/>
    <p:sldId id="441" r:id="rId36"/>
    <p:sldId id="442" r:id="rId37"/>
    <p:sldId id="439" r:id="rId38"/>
    <p:sldId id="443" r:id="rId39"/>
    <p:sldId id="444" r:id="rId40"/>
    <p:sldId id="446" r:id="rId41"/>
    <p:sldId id="445" r:id="rId42"/>
    <p:sldId id="447" r:id="rId43"/>
    <p:sldId id="448" r:id="rId44"/>
    <p:sldId id="449" r:id="rId45"/>
    <p:sldId id="450" r:id="rId46"/>
    <p:sldId id="451" r:id="rId47"/>
    <p:sldId id="327" r:id="rId48"/>
    <p:sldId id="340" r:id="rId49"/>
    <p:sldId id="362" r:id="rId50"/>
    <p:sldId id="388" r:id="rId51"/>
    <p:sldId id="416" r:id="rId52"/>
    <p:sldId id="367" r:id="rId53"/>
    <p:sldId id="364" r:id="rId54"/>
    <p:sldId id="376" r:id="rId55"/>
    <p:sldId id="368" r:id="rId56"/>
    <p:sldId id="374" r:id="rId57"/>
    <p:sldId id="417" r:id="rId58"/>
    <p:sldId id="392" r:id="rId59"/>
    <p:sldId id="418" r:id="rId60"/>
    <p:sldId id="384" r:id="rId61"/>
    <p:sldId id="313" r:id="rId62"/>
    <p:sldId id="420" r:id="rId63"/>
    <p:sldId id="414" r:id="rId64"/>
    <p:sldId id="415" r:id="rId65"/>
    <p:sldId id="413" r:id="rId66"/>
    <p:sldId id="419" r:id="rId67"/>
    <p:sldId id="346" r:id="rId68"/>
    <p:sldId id="409" r:id="rId69"/>
    <p:sldId id="394" r:id="rId70"/>
    <p:sldId id="405" r:id="rId71"/>
    <p:sldId id="345" r:id="rId72"/>
    <p:sldId id="342" r:id="rId73"/>
    <p:sldId id="343" r:id="rId74"/>
    <p:sldId id="411" r:id="rId75"/>
    <p:sldId id="408" r:id="rId76"/>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3A1"/>
    <a:srgbClr val="2E3B48"/>
    <a:srgbClr val="683B72"/>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99" autoAdjust="0"/>
    <p:restoredTop sz="87927" autoAdjust="0"/>
  </p:normalViewPr>
  <p:slideViewPr>
    <p:cSldViewPr snapToGrid="0" snapToObjects="1">
      <p:cViewPr varScale="1">
        <p:scale>
          <a:sx n="129" d="100"/>
          <a:sy n="129" d="100"/>
        </p:scale>
        <p:origin x="344" y="192"/>
      </p:cViewPr>
      <p:guideLst>
        <p:guide orient="horz" pos="2137"/>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5309"/>
    </p:cViewPr>
  </p:sorterViewPr>
  <p:notesViewPr>
    <p:cSldViewPr snapToGrid="0" snapToObjects="1">
      <p:cViewPr varScale="1">
        <p:scale>
          <a:sx n="61" d="100"/>
          <a:sy n="61" d="100"/>
        </p:scale>
        <p:origin x="28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Book1" TargetMode="External"/><Relationship Id="rId1" Type="http://schemas.microsoft.com/office/2011/relationships/chartStyle" Target="style1.xml"/><Relationship Id="rId2"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A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300"/>
              <a:t>Survival Rates of Fortune 500 Companies over the decades </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Sheet1!$B$3</c:f>
              <c:strCache>
                <c:ptCount val="1"/>
                <c:pt idx="0">
                  <c:v>Dropped</c:v>
                </c:pt>
              </c:strCache>
            </c:strRef>
          </c:tx>
          <c:spPr>
            <a:solidFill>
              <a:schemeClr val="accent1"/>
            </a:solidFill>
            <a:ln>
              <a:noFill/>
            </a:ln>
            <a:effectLst/>
            <a:sp3d/>
          </c:spPr>
          <c:invertIfNegative val="0"/>
          <c:cat>
            <c:numRef>
              <c:f>Sheet1!$C$2:$F$2</c:f>
              <c:numCache>
                <c:formatCode>General</c:formatCode>
                <c:ptCount val="4"/>
                <c:pt idx="0">
                  <c:v>1980.0</c:v>
                </c:pt>
                <c:pt idx="1">
                  <c:v>1990.0</c:v>
                </c:pt>
                <c:pt idx="2">
                  <c:v>2000.0</c:v>
                </c:pt>
                <c:pt idx="3">
                  <c:v>2010.0</c:v>
                </c:pt>
              </c:numCache>
            </c:numRef>
          </c:cat>
          <c:val>
            <c:numRef>
              <c:f>Sheet1!$C$3:$F$3</c:f>
              <c:numCache>
                <c:formatCode>General</c:formatCode>
                <c:ptCount val="4"/>
                <c:pt idx="0">
                  <c:v>0.0</c:v>
                </c:pt>
                <c:pt idx="1">
                  <c:v>32.0</c:v>
                </c:pt>
                <c:pt idx="2">
                  <c:v>64.0</c:v>
                </c:pt>
                <c:pt idx="3">
                  <c:v>40.0</c:v>
                </c:pt>
              </c:numCache>
            </c:numRef>
          </c:val>
          <c:extLst xmlns:c16r2="http://schemas.microsoft.com/office/drawing/2015/06/chart">
            <c:ext xmlns:c16="http://schemas.microsoft.com/office/drawing/2014/chart" uri="{C3380CC4-5D6E-409C-BE32-E72D297353CC}">
              <c16:uniqueId val="{00000000-2981-44F9-9BD4-7627C0307FA4}"/>
            </c:ext>
          </c:extLst>
        </c:ser>
        <c:ser>
          <c:idx val="1"/>
          <c:order val="1"/>
          <c:tx>
            <c:strRef>
              <c:f>Sheet1!$B$4</c:f>
              <c:strCache>
                <c:ptCount val="1"/>
                <c:pt idx="0">
                  <c:v>Retained</c:v>
                </c:pt>
              </c:strCache>
            </c:strRef>
          </c:tx>
          <c:spPr>
            <a:solidFill>
              <a:schemeClr val="accent2"/>
            </a:solidFill>
            <a:ln>
              <a:noFill/>
            </a:ln>
            <a:effectLst/>
            <a:sp3d/>
          </c:spPr>
          <c:invertIfNegative val="0"/>
          <c:cat>
            <c:numRef>
              <c:f>Sheet1!$C$2:$F$2</c:f>
              <c:numCache>
                <c:formatCode>General</c:formatCode>
                <c:ptCount val="4"/>
                <c:pt idx="0">
                  <c:v>1980.0</c:v>
                </c:pt>
                <c:pt idx="1">
                  <c:v>1990.0</c:v>
                </c:pt>
                <c:pt idx="2">
                  <c:v>2000.0</c:v>
                </c:pt>
                <c:pt idx="3">
                  <c:v>2010.0</c:v>
                </c:pt>
              </c:numCache>
            </c:numRef>
          </c:cat>
          <c:val>
            <c:numRef>
              <c:f>Sheet1!$C$4:$F$4</c:f>
              <c:numCache>
                <c:formatCode>General</c:formatCode>
                <c:ptCount val="4"/>
                <c:pt idx="0">
                  <c:v>100.0</c:v>
                </c:pt>
                <c:pt idx="1">
                  <c:v>58.0</c:v>
                </c:pt>
                <c:pt idx="2">
                  <c:v>36.0</c:v>
                </c:pt>
                <c:pt idx="3">
                  <c:v>60.0</c:v>
                </c:pt>
              </c:numCache>
            </c:numRef>
          </c:val>
          <c:extLst xmlns:c16r2="http://schemas.microsoft.com/office/drawing/2015/06/chart">
            <c:ext xmlns:c16="http://schemas.microsoft.com/office/drawing/2014/chart" uri="{C3380CC4-5D6E-409C-BE32-E72D297353CC}">
              <c16:uniqueId val="{00000001-2981-44F9-9BD4-7627C0307FA4}"/>
            </c:ext>
          </c:extLst>
        </c:ser>
        <c:dLbls>
          <c:showLegendKey val="0"/>
          <c:showVal val="0"/>
          <c:showCatName val="0"/>
          <c:showSerName val="0"/>
          <c:showPercent val="0"/>
          <c:showBubbleSize val="0"/>
        </c:dLbls>
        <c:gapWidth val="150"/>
        <c:shape val="box"/>
        <c:axId val="-2097240528"/>
        <c:axId val="-2097294672"/>
        <c:axId val="0"/>
      </c:bar3DChart>
      <c:catAx>
        <c:axId val="-20972405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7294672"/>
        <c:crosses val="autoZero"/>
        <c:auto val="1"/>
        <c:lblAlgn val="ctr"/>
        <c:lblOffset val="100"/>
        <c:noMultiLvlLbl val="0"/>
      </c:catAx>
      <c:valAx>
        <c:axId val="-20972946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72405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AE8C91-EE2B-4D20-A162-09553ED7DD42}" type="doc">
      <dgm:prSet loTypeId="urn:microsoft.com/office/officeart/2009/3/layout/IncreasingArrowsProcess" loCatId="process" qsTypeId="urn:microsoft.com/office/officeart/2005/8/quickstyle/simple1" qsCatId="simple" csTypeId="urn:microsoft.com/office/officeart/2005/8/colors/accent1_2" csCatId="accent1" phldr="1"/>
      <dgm:spPr/>
    </dgm:pt>
    <dgm:pt modelId="{AB457BBF-3D9C-4E21-ADF4-4FB7A7F3A108}">
      <dgm:prSet phldrT="[Text]"/>
      <dgm:spPr>
        <a:solidFill>
          <a:srgbClr val="683B72"/>
        </a:solidFill>
      </dgm:spPr>
      <dgm:t>
        <a:bodyPr/>
        <a:lstStyle/>
        <a:p>
          <a:r>
            <a:rPr lang="en-AU" noProof="0" dirty="0">
              <a:latin typeface="Helvetica" panose="020B0604020202020204" pitchFamily="34" charset="0"/>
              <a:cs typeface="Helvetica" panose="020B0604020202020204" pitchFamily="34" charset="0"/>
            </a:rPr>
            <a:t>1. </a:t>
          </a:r>
          <a:r>
            <a:rPr lang="en-AU" noProof="0" dirty="0" smtClean="0">
              <a:latin typeface="Helvetica" panose="020B0604020202020204" pitchFamily="34" charset="0"/>
              <a:cs typeface="Helvetica" panose="020B0604020202020204" pitchFamily="34" charset="0"/>
            </a:rPr>
            <a:t>Current </a:t>
          </a:r>
          <a:r>
            <a:rPr lang="en-AU" noProof="0" dirty="0">
              <a:latin typeface="Helvetica" panose="020B0604020202020204" pitchFamily="34" charset="0"/>
              <a:cs typeface="Helvetica" panose="020B0604020202020204" pitchFamily="34" charset="0"/>
            </a:rPr>
            <a:t>State </a:t>
          </a:r>
          <a:r>
            <a:rPr lang="en-AU" noProof="0" dirty="0" smtClean="0">
              <a:latin typeface="Helvetica" panose="020B0604020202020204" pitchFamily="34" charset="0"/>
              <a:cs typeface="Helvetica" panose="020B0604020202020204" pitchFamily="34" charset="0"/>
            </a:rPr>
            <a:t>Diagnostic : Position &amp; Target</a:t>
          </a:r>
          <a:endParaRPr lang="en-AU" noProof="0" dirty="0">
            <a:latin typeface="Helvetica" panose="020B0604020202020204" pitchFamily="34" charset="0"/>
            <a:cs typeface="Helvetica" panose="020B0604020202020204" pitchFamily="34" charset="0"/>
          </a:endParaRPr>
        </a:p>
      </dgm:t>
    </dgm:pt>
    <dgm:pt modelId="{70CD239B-4BAB-40FA-AC78-11338B9A8B77}" type="parTrans" cxnId="{E377D371-FD06-448A-8A5D-69F4A28B1A43}">
      <dgm:prSet/>
      <dgm:spPr/>
      <dgm:t>
        <a:bodyPr/>
        <a:lstStyle/>
        <a:p>
          <a:endParaRPr lang="en-US">
            <a:latin typeface="Helvetica" panose="020B0604020202020204" pitchFamily="34" charset="0"/>
            <a:cs typeface="Helvetica" panose="020B0604020202020204" pitchFamily="34" charset="0"/>
          </a:endParaRPr>
        </a:p>
      </dgm:t>
    </dgm:pt>
    <dgm:pt modelId="{5DA4E3E8-9D46-42E3-973E-150E86E6349C}" type="sibTrans" cxnId="{E377D371-FD06-448A-8A5D-69F4A28B1A43}">
      <dgm:prSet/>
      <dgm:spPr/>
      <dgm:t>
        <a:bodyPr/>
        <a:lstStyle/>
        <a:p>
          <a:endParaRPr lang="en-US">
            <a:latin typeface="Helvetica" panose="020B0604020202020204" pitchFamily="34" charset="0"/>
            <a:cs typeface="Helvetica" panose="020B0604020202020204" pitchFamily="34" charset="0"/>
          </a:endParaRPr>
        </a:p>
      </dgm:t>
    </dgm:pt>
    <dgm:pt modelId="{66F2DB47-9D4A-4ECA-B8B2-962CC80A23DF}">
      <dgm:prSet phldrT="[Text]" custT="1"/>
      <dgm:spPr>
        <a:ln>
          <a:solidFill>
            <a:srgbClr val="683B72"/>
          </a:solidFill>
        </a:ln>
      </dgm:spPr>
      <dgm:t>
        <a:bodyPr/>
        <a:lstStyle/>
        <a:p>
          <a:r>
            <a:rPr lang="en-US" sz="1100" dirty="0">
              <a:solidFill>
                <a:srgbClr val="2E3B48"/>
              </a:solidFill>
              <a:latin typeface="Helvetica" panose="020B0604020202020204" pitchFamily="34" charset="0"/>
              <a:cs typeface="Helvetica" panose="020B0604020202020204" pitchFamily="34" charset="0"/>
            </a:rPr>
            <a:t>Identify &amp; deliver high-priority candidate project to showcase agile delivery approach to senior stakeholders</a:t>
          </a:r>
        </a:p>
        <a:p>
          <a:r>
            <a:rPr lang="en-AU" sz="1100" noProof="0" dirty="0" smtClean="0">
              <a:solidFill>
                <a:srgbClr val="2E3B48"/>
              </a:solidFill>
              <a:latin typeface="Helvetica" panose="020B0604020202020204" pitchFamily="34" charset="0"/>
              <a:cs typeface="Helvetica" panose="020B0604020202020204" pitchFamily="34" charset="0"/>
            </a:rPr>
            <a:t>Identify &amp; document key learnings and any Agility Roadblocks encountered </a:t>
          </a:r>
        </a:p>
        <a:p>
          <a:r>
            <a:rPr lang="en-AU" sz="1100" b="1" noProof="0" dirty="0" smtClean="0">
              <a:solidFill>
                <a:srgbClr val="2E3B48"/>
              </a:solidFill>
              <a:latin typeface="Helvetica" panose="020B0604020202020204" pitchFamily="34" charset="0"/>
              <a:cs typeface="Helvetica" panose="020B0604020202020204" pitchFamily="34" charset="0"/>
            </a:rPr>
            <a:t>In-Flight </a:t>
          </a:r>
          <a:r>
            <a:rPr lang="en-US" sz="1100" b="1" dirty="0" smtClean="0">
              <a:solidFill>
                <a:srgbClr val="2E3B48"/>
              </a:solidFill>
              <a:latin typeface="Helvetica" panose="020B0604020202020204" pitchFamily="34" charset="0"/>
              <a:cs typeface="Helvetica" panose="020B0604020202020204" pitchFamily="34" charset="0"/>
            </a:rPr>
            <a:t>Coaching:</a:t>
          </a:r>
          <a:endParaRPr lang="en-US" sz="1100" b="1" dirty="0">
            <a:solidFill>
              <a:srgbClr val="2E3B48"/>
            </a:solidFill>
            <a:latin typeface="Helvetica" panose="020B0604020202020204" pitchFamily="34" charset="0"/>
            <a:cs typeface="Helvetica" panose="020B0604020202020204" pitchFamily="34" charset="0"/>
          </a:endParaRPr>
        </a:p>
      </dgm:t>
    </dgm:pt>
    <dgm:pt modelId="{69D1FB1F-13F7-4002-9DBD-1ECB849962C8}" type="parTrans" cxnId="{1F60B7FC-B5F9-45F9-B26D-62DD3D2786B2}">
      <dgm:prSet/>
      <dgm:spPr/>
      <dgm:t>
        <a:bodyPr/>
        <a:lstStyle/>
        <a:p>
          <a:endParaRPr lang="en-US">
            <a:latin typeface="Helvetica" panose="020B0604020202020204" pitchFamily="34" charset="0"/>
            <a:cs typeface="Helvetica" panose="020B0604020202020204" pitchFamily="34" charset="0"/>
          </a:endParaRPr>
        </a:p>
      </dgm:t>
    </dgm:pt>
    <dgm:pt modelId="{A609A85B-83D8-4B49-A601-624B26E99972}" type="sibTrans" cxnId="{1F60B7FC-B5F9-45F9-B26D-62DD3D2786B2}">
      <dgm:prSet/>
      <dgm:spPr/>
      <dgm:t>
        <a:bodyPr/>
        <a:lstStyle/>
        <a:p>
          <a:endParaRPr lang="en-US">
            <a:latin typeface="Helvetica" panose="020B0604020202020204" pitchFamily="34" charset="0"/>
            <a:cs typeface="Helvetica" panose="020B0604020202020204" pitchFamily="34" charset="0"/>
          </a:endParaRPr>
        </a:p>
      </dgm:t>
    </dgm:pt>
    <dgm:pt modelId="{7C12CAD8-010E-4BE8-9A30-17F3F1497C88}">
      <dgm:prSet phldrT="[Text]"/>
      <dgm:spPr>
        <a:solidFill>
          <a:srgbClr val="683B72"/>
        </a:solidFill>
      </dgm:spPr>
      <dgm:t>
        <a:bodyPr/>
        <a:lstStyle/>
        <a:p>
          <a:r>
            <a:rPr lang="en-AU" noProof="0" dirty="0" smtClean="0">
              <a:latin typeface="Helvetica" panose="020B0604020202020204" pitchFamily="34" charset="0"/>
              <a:cs typeface="Helvetica" panose="020B0604020202020204" pitchFamily="34" charset="0"/>
            </a:rPr>
            <a:t>4.Roll-out</a:t>
          </a:r>
          <a:endParaRPr lang="en-AU" noProof="0" dirty="0">
            <a:latin typeface="Helvetica" panose="020B0604020202020204" pitchFamily="34" charset="0"/>
            <a:cs typeface="Helvetica" panose="020B0604020202020204" pitchFamily="34" charset="0"/>
          </a:endParaRPr>
        </a:p>
      </dgm:t>
    </dgm:pt>
    <dgm:pt modelId="{02F1A75A-7955-4D3F-BBB5-CAA1190BCEC3}" type="parTrans" cxnId="{3E9A3BB7-95B1-4FDD-A6BF-ED738DE63B5C}">
      <dgm:prSet/>
      <dgm:spPr/>
      <dgm:t>
        <a:bodyPr/>
        <a:lstStyle/>
        <a:p>
          <a:endParaRPr lang="en-US">
            <a:latin typeface="Helvetica" panose="020B0604020202020204" pitchFamily="34" charset="0"/>
            <a:cs typeface="Helvetica" panose="020B0604020202020204" pitchFamily="34" charset="0"/>
          </a:endParaRPr>
        </a:p>
      </dgm:t>
    </dgm:pt>
    <dgm:pt modelId="{76EA340A-E6F8-465E-942B-C902FF6FA371}" type="sibTrans" cxnId="{3E9A3BB7-95B1-4FDD-A6BF-ED738DE63B5C}">
      <dgm:prSet/>
      <dgm:spPr/>
      <dgm:t>
        <a:bodyPr/>
        <a:lstStyle/>
        <a:p>
          <a:endParaRPr lang="en-US">
            <a:latin typeface="Helvetica" panose="020B0604020202020204" pitchFamily="34" charset="0"/>
            <a:cs typeface="Helvetica" panose="020B0604020202020204" pitchFamily="34" charset="0"/>
          </a:endParaRPr>
        </a:p>
      </dgm:t>
    </dgm:pt>
    <dgm:pt modelId="{C3FABF3D-906A-4DD4-A3A6-DB1612DB0A9A}">
      <dgm:prSet phldrT="[Text]" custT="1"/>
      <dgm:spPr>
        <a:ln>
          <a:solidFill>
            <a:srgbClr val="683B72"/>
          </a:solidFill>
        </a:ln>
      </dgm:spPr>
      <dgm:t>
        <a:bodyPr/>
        <a:lstStyle/>
        <a:p>
          <a:r>
            <a:rPr lang="en-AU" sz="1100" noProof="0" dirty="0">
              <a:solidFill>
                <a:srgbClr val="2E3B48"/>
              </a:solidFill>
              <a:latin typeface="Helvetica" panose="020B0604020202020204" pitchFamily="34" charset="0"/>
              <a:cs typeface="Helvetica" panose="020B0604020202020204" pitchFamily="34" charset="0"/>
            </a:rPr>
            <a:t>Agile Diagnostic &amp; Assessment:</a:t>
          </a:r>
        </a:p>
      </dgm:t>
    </dgm:pt>
    <dgm:pt modelId="{F567B894-A80F-4782-B31C-547BD5F5801B}" type="parTrans" cxnId="{5523565C-3E63-40B3-B0A8-457BA4D547AD}">
      <dgm:prSet/>
      <dgm:spPr/>
      <dgm:t>
        <a:bodyPr/>
        <a:lstStyle/>
        <a:p>
          <a:endParaRPr lang="en-US">
            <a:latin typeface="Helvetica" panose="020B0604020202020204" pitchFamily="34" charset="0"/>
            <a:cs typeface="Helvetica" panose="020B0604020202020204" pitchFamily="34" charset="0"/>
          </a:endParaRPr>
        </a:p>
      </dgm:t>
    </dgm:pt>
    <dgm:pt modelId="{E0A2D589-3BC6-4C6D-92D4-AFF2B535271B}" type="sibTrans" cxnId="{5523565C-3E63-40B3-B0A8-457BA4D547AD}">
      <dgm:prSet/>
      <dgm:spPr/>
      <dgm:t>
        <a:bodyPr/>
        <a:lstStyle/>
        <a:p>
          <a:endParaRPr lang="en-US">
            <a:latin typeface="Helvetica" panose="020B0604020202020204" pitchFamily="34" charset="0"/>
            <a:cs typeface="Helvetica" panose="020B0604020202020204" pitchFamily="34" charset="0"/>
          </a:endParaRPr>
        </a:p>
      </dgm:t>
    </dgm:pt>
    <dgm:pt modelId="{F7CF3830-B5A0-45B4-A850-B925A2E065F0}">
      <dgm:prSet phldrT="[Text]"/>
      <dgm:spPr>
        <a:solidFill>
          <a:srgbClr val="683B72"/>
        </a:solidFill>
      </dgm:spPr>
      <dgm:t>
        <a:bodyPr/>
        <a:lstStyle/>
        <a:p>
          <a:r>
            <a:rPr lang="en-AU" noProof="0" dirty="0" smtClean="0">
              <a:latin typeface="Helvetica" panose="020B0604020202020204" pitchFamily="34" charset="0"/>
              <a:cs typeface="Helvetica" panose="020B0604020202020204" pitchFamily="34" charset="0"/>
            </a:rPr>
            <a:t>2. Readiness Training</a:t>
          </a:r>
          <a:endParaRPr lang="en-AU" noProof="0" dirty="0">
            <a:latin typeface="Helvetica" panose="020B0604020202020204" pitchFamily="34" charset="0"/>
            <a:cs typeface="Helvetica" panose="020B0604020202020204" pitchFamily="34" charset="0"/>
          </a:endParaRPr>
        </a:p>
      </dgm:t>
    </dgm:pt>
    <dgm:pt modelId="{DD44BD5E-D1CE-400F-94C5-4582485EE55B}" type="parTrans" cxnId="{BC229BB2-A134-4F4C-8481-D7007284B299}">
      <dgm:prSet/>
      <dgm:spPr/>
      <dgm:t>
        <a:bodyPr/>
        <a:lstStyle/>
        <a:p>
          <a:endParaRPr lang="en-US">
            <a:latin typeface="Helvetica" panose="020B0604020202020204" pitchFamily="34" charset="0"/>
            <a:cs typeface="Helvetica" panose="020B0604020202020204" pitchFamily="34" charset="0"/>
          </a:endParaRPr>
        </a:p>
      </dgm:t>
    </dgm:pt>
    <dgm:pt modelId="{5A6404E2-23A6-4D60-992C-7CB4DCAA7BEE}" type="sibTrans" cxnId="{BC229BB2-A134-4F4C-8481-D7007284B299}">
      <dgm:prSet/>
      <dgm:spPr/>
      <dgm:t>
        <a:bodyPr/>
        <a:lstStyle/>
        <a:p>
          <a:endParaRPr lang="en-US">
            <a:latin typeface="Helvetica" panose="020B0604020202020204" pitchFamily="34" charset="0"/>
            <a:cs typeface="Helvetica" panose="020B0604020202020204" pitchFamily="34" charset="0"/>
          </a:endParaRPr>
        </a:p>
      </dgm:t>
    </dgm:pt>
    <dgm:pt modelId="{2804A547-EC65-4711-B58E-F2D3E750F2C5}">
      <dgm:prSet phldrT="[Text]" custT="1"/>
      <dgm:spPr>
        <a:ln>
          <a:solidFill>
            <a:srgbClr val="683B72"/>
          </a:solidFill>
        </a:ln>
      </dgm:spPr>
      <dgm:t>
        <a:bodyPr/>
        <a:lstStyle/>
        <a:p>
          <a:r>
            <a:rPr lang="en-US" sz="1100" dirty="0" smtClean="0">
              <a:solidFill>
                <a:srgbClr val="2E3B48"/>
              </a:solidFill>
              <a:latin typeface="Helvetica" panose="020B0604020202020204" pitchFamily="34" charset="0"/>
              <a:cs typeface="Helvetica" panose="020B0604020202020204" pitchFamily="34" charset="0"/>
            </a:rPr>
            <a:t>Progressively extend to other teams</a:t>
          </a:r>
        </a:p>
        <a:p>
          <a:r>
            <a:rPr lang="en-US" sz="1100" dirty="0" smtClean="0">
              <a:solidFill>
                <a:srgbClr val="2E3B48"/>
              </a:solidFill>
              <a:latin typeface="Helvetica" panose="020B0604020202020204" pitchFamily="34" charset="0"/>
              <a:cs typeface="Helvetica" panose="020B0604020202020204" pitchFamily="34" charset="0"/>
            </a:rPr>
            <a:t>Embed agile practices and approaches to internal teams</a:t>
          </a:r>
        </a:p>
      </dgm:t>
    </dgm:pt>
    <dgm:pt modelId="{AE5632EA-3F3D-4C31-AD52-FC7E6C18AEF9}" type="parTrans" cxnId="{C3FAFE12-D7AE-4A75-A038-53B2FE02464E}">
      <dgm:prSet/>
      <dgm:spPr/>
      <dgm:t>
        <a:bodyPr/>
        <a:lstStyle/>
        <a:p>
          <a:endParaRPr lang="en-US">
            <a:latin typeface="Helvetica" panose="020B0604020202020204" pitchFamily="34" charset="0"/>
            <a:cs typeface="Helvetica" panose="020B0604020202020204" pitchFamily="34" charset="0"/>
          </a:endParaRPr>
        </a:p>
      </dgm:t>
    </dgm:pt>
    <dgm:pt modelId="{EDF28E52-472E-4469-A1D8-32BEBDEA829B}" type="sibTrans" cxnId="{C3FAFE12-D7AE-4A75-A038-53B2FE02464E}">
      <dgm:prSet/>
      <dgm:spPr/>
      <dgm:t>
        <a:bodyPr/>
        <a:lstStyle/>
        <a:p>
          <a:endParaRPr lang="en-US">
            <a:latin typeface="Helvetica" panose="020B0604020202020204" pitchFamily="34" charset="0"/>
            <a:cs typeface="Helvetica" panose="020B0604020202020204" pitchFamily="34" charset="0"/>
          </a:endParaRPr>
        </a:p>
      </dgm:t>
    </dgm:pt>
    <dgm:pt modelId="{D8306181-5C45-4FFB-BD18-D7953FEF1331}">
      <dgm:prSet phldrT="[Text]" custT="1"/>
      <dgm:spPr>
        <a:ln>
          <a:solidFill>
            <a:srgbClr val="683B72"/>
          </a:solidFill>
        </a:ln>
      </dgm:spPr>
      <dgm:t>
        <a:bodyPr/>
        <a:lstStyle/>
        <a:p>
          <a:r>
            <a:rPr lang="en-AU" sz="1100" noProof="0" dirty="0">
              <a:solidFill>
                <a:srgbClr val="2E3B48"/>
              </a:solidFill>
              <a:latin typeface="Helvetica" panose="020B0604020202020204" pitchFamily="34" charset="0"/>
              <a:cs typeface="Helvetica" panose="020B0604020202020204" pitchFamily="34" charset="0"/>
            </a:rPr>
            <a:t>Stakeholder perceptions of current agility, innovation &amp; speed to market</a:t>
          </a:r>
        </a:p>
      </dgm:t>
    </dgm:pt>
    <dgm:pt modelId="{032EBF7C-B7B4-4BA5-A5E5-D2F79190857F}" type="parTrans" cxnId="{0163701C-BBD4-482C-827B-08696CEA0D04}">
      <dgm:prSet/>
      <dgm:spPr/>
      <dgm:t>
        <a:bodyPr/>
        <a:lstStyle/>
        <a:p>
          <a:endParaRPr lang="en-US"/>
        </a:p>
      </dgm:t>
    </dgm:pt>
    <dgm:pt modelId="{2337153A-3330-4DC7-A14F-55F51C652895}" type="sibTrans" cxnId="{0163701C-BBD4-482C-827B-08696CEA0D04}">
      <dgm:prSet/>
      <dgm:spPr/>
      <dgm:t>
        <a:bodyPr/>
        <a:lstStyle/>
        <a:p>
          <a:endParaRPr lang="en-US"/>
        </a:p>
      </dgm:t>
    </dgm:pt>
    <dgm:pt modelId="{4285203F-0CB4-417B-9C26-071D9E63D1CB}">
      <dgm:prSet phldrT="[Text]" custT="1"/>
      <dgm:spPr>
        <a:ln>
          <a:solidFill>
            <a:srgbClr val="683B72"/>
          </a:solidFill>
        </a:ln>
      </dgm:spPr>
      <dgm:t>
        <a:bodyPr/>
        <a:lstStyle/>
        <a:p>
          <a:r>
            <a:rPr lang="en-AU" sz="1100" noProof="0" dirty="0">
              <a:solidFill>
                <a:srgbClr val="2E3B48"/>
              </a:solidFill>
              <a:latin typeface="Helvetica" panose="020B0604020202020204" pitchFamily="34" charset="0"/>
              <a:cs typeface="Helvetica" panose="020B0604020202020204" pitchFamily="34" charset="0"/>
            </a:rPr>
            <a:t>Current state of agile practice</a:t>
          </a:r>
        </a:p>
      </dgm:t>
    </dgm:pt>
    <dgm:pt modelId="{98B3180F-3920-40BE-90FC-FD85531533CF}" type="parTrans" cxnId="{1DB3C748-F2A9-496C-B72D-9305B77678A4}">
      <dgm:prSet/>
      <dgm:spPr/>
      <dgm:t>
        <a:bodyPr/>
        <a:lstStyle/>
        <a:p>
          <a:endParaRPr lang="en-US"/>
        </a:p>
      </dgm:t>
    </dgm:pt>
    <dgm:pt modelId="{DAB6E61A-73AB-436F-8B24-82700E02B7F4}" type="sibTrans" cxnId="{1DB3C748-F2A9-496C-B72D-9305B77678A4}">
      <dgm:prSet/>
      <dgm:spPr/>
      <dgm:t>
        <a:bodyPr/>
        <a:lstStyle/>
        <a:p>
          <a:endParaRPr lang="en-US"/>
        </a:p>
      </dgm:t>
    </dgm:pt>
    <dgm:pt modelId="{9A03822E-06C3-4EFE-8030-F31AD16CF9E6}">
      <dgm:prSet phldrT="[Text]" custT="1"/>
      <dgm:spPr>
        <a:ln>
          <a:solidFill>
            <a:srgbClr val="683B72"/>
          </a:solidFill>
        </a:ln>
      </dgm:spPr>
      <dgm:t>
        <a:bodyPr/>
        <a:lstStyle/>
        <a:p>
          <a:r>
            <a:rPr lang="en-AU" sz="1100" noProof="0" dirty="0">
              <a:solidFill>
                <a:srgbClr val="2E3B48"/>
              </a:solidFill>
              <a:latin typeface="Helvetica" panose="020B0604020202020204" pitchFamily="34" charset="0"/>
              <a:cs typeface="Helvetica" panose="020B0604020202020204" pitchFamily="34" charset="0"/>
            </a:rPr>
            <a:t>IT technical readiness (CI/CD/Automation)</a:t>
          </a:r>
        </a:p>
      </dgm:t>
    </dgm:pt>
    <dgm:pt modelId="{40829790-B2F2-463A-919A-A176365F0846}" type="parTrans" cxnId="{DDA80457-20DF-4D41-8B2E-4A177924AF3E}">
      <dgm:prSet/>
      <dgm:spPr/>
      <dgm:t>
        <a:bodyPr/>
        <a:lstStyle/>
        <a:p>
          <a:endParaRPr lang="en-US"/>
        </a:p>
      </dgm:t>
    </dgm:pt>
    <dgm:pt modelId="{0D6D11E1-7B5D-4402-9A5D-83B828E39BF9}" type="sibTrans" cxnId="{DDA80457-20DF-4D41-8B2E-4A177924AF3E}">
      <dgm:prSet/>
      <dgm:spPr/>
      <dgm:t>
        <a:bodyPr/>
        <a:lstStyle/>
        <a:p>
          <a:endParaRPr lang="en-US"/>
        </a:p>
      </dgm:t>
    </dgm:pt>
    <dgm:pt modelId="{AD4642FD-CE10-4D78-A961-60A016E4E722}">
      <dgm:prSet phldrT="[Text]" custT="1"/>
      <dgm:spPr>
        <a:solidFill>
          <a:schemeClr val="bg1"/>
        </a:solidFill>
        <a:ln>
          <a:solidFill>
            <a:srgbClr val="683B72"/>
          </a:solidFill>
        </a:ln>
      </dgm:spPr>
      <dgm:t>
        <a:bodyPr/>
        <a:lstStyle/>
        <a:p>
          <a:r>
            <a:rPr lang="en-US" sz="1100" b="1" dirty="0">
              <a:solidFill>
                <a:srgbClr val="2E3B48"/>
              </a:solidFill>
              <a:latin typeface="Helvetica" panose="020B0604020202020204" pitchFamily="34" charset="0"/>
              <a:cs typeface="Helvetica" panose="020B0604020202020204" pitchFamily="34" charset="0"/>
            </a:rPr>
            <a:t>Structured Training:</a:t>
          </a:r>
        </a:p>
      </dgm:t>
    </dgm:pt>
    <dgm:pt modelId="{183EA45C-E252-4A8A-891F-768381FAE476}" type="parTrans" cxnId="{7C97173C-4885-4E4B-BEF6-CA8122EE9A8A}">
      <dgm:prSet/>
      <dgm:spPr/>
      <dgm:t>
        <a:bodyPr/>
        <a:lstStyle/>
        <a:p>
          <a:endParaRPr lang="en-US"/>
        </a:p>
      </dgm:t>
    </dgm:pt>
    <dgm:pt modelId="{28E38692-BB39-4A16-B186-01C6A368DB9E}" type="sibTrans" cxnId="{7C97173C-4885-4E4B-BEF6-CA8122EE9A8A}">
      <dgm:prSet/>
      <dgm:spPr/>
      <dgm:t>
        <a:bodyPr/>
        <a:lstStyle/>
        <a:p>
          <a:endParaRPr lang="en-US"/>
        </a:p>
      </dgm:t>
    </dgm:pt>
    <dgm:pt modelId="{AE4D05EA-FCBD-48BF-8CD6-B755ABFFF2DB}">
      <dgm:prSet phldrT="[Text]" custT="1"/>
      <dgm:spPr>
        <a:solidFill>
          <a:schemeClr val="bg1"/>
        </a:solidFill>
        <a:ln>
          <a:solidFill>
            <a:srgbClr val="683B72"/>
          </a:solidFill>
        </a:ln>
      </dgm:spPr>
      <dgm:t>
        <a:bodyPr/>
        <a:lstStyle/>
        <a:p>
          <a:r>
            <a:rPr lang="en-US" sz="1100" dirty="0">
              <a:solidFill>
                <a:srgbClr val="2E3B48"/>
              </a:solidFill>
              <a:latin typeface="Helvetica" panose="020B0604020202020204" pitchFamily="34" charset="0"/>
              <a:cs typeface="Helvetica" panose="020B0604020202020204" pitchFamily="34" charset="0"/>
            </a:rPr>
            <a:t>Aligned to globally </a:t>
          </a:r>
          <a:r>
            <a:rPr lang="en-AU" sz="1100" noProof="0" dirty="0">
              <a:solidFill>
                <a:srgbClr val="2E3B48"/>
              </a:solidFill>
              <a:latin typeface="Helvetica" panose="020B0604020202020204" pitchFamily="34" charset="0"/>
              <a:cs typeface="Helvetica" panose="020B0604020202020204" pitchFamily="34" charset="0"/>
            </a:rPr>
            <a:t>recognised</a:t>
          </a:r>
          <a:r>
            <a:rPr lang="en-US" sz="1100" dirty="0">
              <a:solidFill>
                <a:srgbClr val="2E3B48"/>
              </a:solidFill>
              <a:latin typeface="Helvetica" panose="020B0604020202020204" pitchFamily="34" charset="0"/>
              <a:cs typeface="Helvetica" panose="020B0604020202020204" pitchFamily="34" charset="0"/>
            </a:rPr>
            <a:t> Scrum Alliance syllabus</a:t>
          </a:r>
        </a:p>
      </dgm:t>
    </dgm:pt>
    <dgm:pt modelId="{F6A39EF7-89F1-498A-B2BF-42C084380A14}" type="parTrans" cxnId="{49DC2CB0-6D2F-4419-AD92-4688A5B3D505}">
      <dgm:prSet/>
      <dgm:spPr/>
      <dgm:t>
        <a:bodyPr/>
        <a:lstStyle/>
        <a:p>
          <a:endParaRPr lang="en-US"/>
        </a:p>
      </dgm:t>
    </dgm:pt>
    <dgm:pt modelId="{80BDD37E-6C5E-4E25-824C-89088B2D1DB0}" type="sibTrans" cxnId="{49DC2CB0-6D2F-4419-AD92-4688A5B3D505}">
      <dgm:prSet/>
      <dgm:spPr/>
      <dgm:t>
        <a:bodyPr/>
        <a:lstStyle/>
        <a:p>
          <a:endParaRPr lang="en-US"/>
        </a:p>
      </dgm:t>
    </dgm:pt>
    <dgm:pt modelId="{3654CD33-148A-42D5-A5A4-DF2693B618E5}">
      <dgm:prSet phldrT="[Text]" custT="1"/>
      <dgm:spPr>
        <a:solidFill>
          <a:schemeClr val="bg1"/>
        </a:solidFill>
        <a:ln>
          <a:solidFill>
            <a:srgbClr val="683B72"/>
          </a:solidFill>
        </a:ln>
      </dgm:spPr>
      <dgm:t>
        <a:bodyPr/>
        <a:lstStyle/>
        <a:p>
          <a:r>
            <a:rPr lang="en-US" sz="1100" dirty="0">
              <a:solidFill>
                <a:srgbClr val="2E3B48"/>
              </a:solidFill>
              <a:latin typeface="Helvetica" panose="020B0604020202020204" pitchFamily="34" charset="0"/>
              <a:cs typeface="Helvetica" panose="020B0604020202020204" pitchFamily="34" charset="0"/>
            </a:rPr>
            <a:t>Certified Scrum Master, Certified Product Owner</a:t>
          </a:r>
          <a:br>
            <a:rPr lang="en-US" sz="1100" dirty="0">
              <a:solidFill>
                <a:srgbClr val="2E3B48"/>
              </a:solidFill>
              <a:latin typeface="Helvetica" panose="020B0604020202020204" pitchFamily="34" charset="0"/>
              <a:cs typeface="Helvetica" panose="020B0604020202020204" pitchFamily="34" charset="0"/>
            </a:rPr>
          </a:br>
          <a:endParaRPr lang="en-US" sz="1100" dirty="0">
            <a:solidFill>
              <a:srgbClr val="2E3B48"/>
            </a:solidFill>
            <a:latin typeface="Helvetica" panose="020B0604020202020204" pitchFamily="34" charset="0"/>
            <a:cs typeface="Helvetica" panose="020B0604020202020204" pitchFamily="34" charset="0"/>
          </a:endParaRPr>
        </a:p>
      </dgm:t>
    </dgm:pt>
    <dgm:pt modelId="{CFDE6E63-CAC7-4C46-BE8C-519D6D6DF8FF}" type="parTrans" cxnId="{C7AF35BD-C68E-4685-AC81-D43FEA262F3A}">
      <dgm:prSet/>
      <dgm:spPr/>
      <dgm:t>
        <a:bodyPr/>
        <a:lstStyle/>
        <a:p>
          <a:endParaRPr lang="en-US"/>
        </a:p>
      </dgm:t>
    </dgm:pt>
    <dgm:pt modelId="{DE8501C3-FA60-41D7-A960-FD8113B8BD23}" type="sibTrans" cxnId="{C7AF35BD-C68E-4685-AC81-D43FEA262F3A}">
      <dgm:prSet/>
      <dgm:spPr/>
      <dgm:t>
        <a:bodyPr/>
        <a:lstStyle/>
        <a:p>
          <a:endParaRPr lang="en-US"/>
        </a:p>
      </dgm:t>
    </dgm:pt>
    <dgm:pt modelId="{ADB908FE-7ACA-4878-A461-90060783F6A1}">
      <dgm:prSet phldrT="[Text]"/>
      <dgm:spPr>
        <a:solidFill>
          <a:srgbClr val="683B72"/>
        </a:solidFill>
      </dgm:spPr>
      <dgm:t>
        <a:bodyPr/>
        <a:lstStyle/>
        <a:p>
          <a:r>
            <a:rPr lang="en-AU" noProof="0" dirty="0" smtClean="0">
              <a:latin typeface="Helvetica" panose="020B0604020202020204" pitchFamily="34" charset="0"/>
              <a:cs typeface="Helvetica" panose="020B0604020202020204" pitchFamily="34" charset="0"/>
            </a:rPr>
            <a:t>3. Prototype/Pilot</a:t>
          </a:r>
          <a:endParaRPr lang="en-US" dirty="0"/>
        </a:p>
      </dgm:t>
    </dgm:pt>
    <dgm:pt modelId="{EF783A79-FADC-43D7-8FD8-611A1320954F}" type="parTrans" cxnId="{A4AB9F03-57F2-46EE-A51C-C1110EABB5FD}">
      <dgm:prSet/>
      <dgm:spPr/>
      <dgm:t>
        <a:bodyPr/>
        <a:lstStyle/>
        <a:p>
          <a:endParaRPr lang="en-US"/>
        </a:p>
      </dgm:t>
    </dgm:pt>
    <dgm:pt modelId="{E284C66C-7DD4-400E-8DD6-E469B4E1D728}" type="sibTrans" cxnId="{A4AB9F03-57F2-46EE-A51C-C1110EABB5FD}">
      <dgm:prSet/>
      <dgm:spPr/>
      <dgm:t>
        <a:bodyPr/>
        <a:lstStyle/>
        <a:p>
          <a:endParaRPr lang="en-US"/>
        </a:p>
      </dgm:t>
    </dgm:pt>
    <dgm:pt modelId="{8C728E99-D553-4F03-AF1D-3333D2E11470}">
      <dgm:prSet phldrT="[Text]" custT="1"/>
      <dgm:spPr>
        <a:solidFill>
          <a:schemeClr val="bg1"/>
        </a:solidFill>
        <a:ln>
          <a:solidFill>
            <a:srgbClr val="683B72"/>
          </a:solidFill>
        </a:ln>
      </dgm:spPr>
      <dgm:t>
        <a:bodyPr/>
        <a:lstStyle/>
        <a:p>
          <a:r>
            <a:rPr lang="en-US" sz="1100" dirty="0">
              <a:solidFill>
                <a:srgbClr val="2E3B48"/>
              </a:solidFill>
              <a:latin typeface="Helvetica" panose="020B0604020202020204" pitchFamily="34" charset="0"/>
              <a:cs typeface="Helvetica" panose="020B0604020202020204" pitchFamily="34" charset="0"/>
            </a:rPr>
            <a:t>IT &amp; business teams</a:t>
          </a:r>
        </a:p>
      </dgm:t>
    </dgm:pt>
    <dgm:pt modelId="{614CCF2A-72F2-4A59-A5F8-E88AFC16D744}" type="parTrans" cxnId="{1B66DA7C-48BD-4160-934E-B3F285C10061}">
      <dgm:prSet/>
      <dgm:spPr/>
      <dgm:t>
        <a:bodyPr/>
        <a:lstStyle/>
        <a:p>
          <a:endParaRPr lang="en-US"/>
        </a:p>
      </dgm:t>
    </dgm:pt>
    <dgm:pt modelId="{F1BD57D6-3905-4398-8BEE-8B2AA967127D}" type="sibTrans" cxnId="{1B66DA7C-48BD-4160-934E-B3F285C10061}">
      <dgm:prSet/>
      <dgm:spPr/>
      <dgm:t>
        <a:bodyPr/>
        <a:lstStyle/>
        <a:p>
          <a:endParaRPr lang="en-US"/>
        </a:p>
      </dgm:t>
    </dgm:pt>
    <dgm:pt modelId="{4AE00536-AC2E-4AF1-9E07-3ADB53F962AD}">
      <dgm:prSet custT="1"/>
      <dgm:spPr/>
      <dgm:t>
        <a:bodyPr/>
        <a:lstStyle/>
        <a:p>
          <a:r>
            <a:rPr lang="en-US" sz="1100" dirty="0" smtClean="0">
              <a:solidFill>
                <a:srgbClr val="2E3B48"/>
              </a:solidFill>
              <a:latin typeface="Helvetica" panose="020B0604020202020204" pitchFamily="34" charset="0"/>
              <a:cs typeface="Helvetica" panose="020B0604020202020204" pitchFamily="34" charset="0"/>
            </a:rPr>
            <a:t>Agile coaching &amp; support to pilot team, sponsors &amp; stakeholders</a:t>
          </a:r>
          <a:endParaRPr lang="en-US" sz="1100" dirty="0">
            <a:solidFill>
              <a:srgbClr val="2E3B48"/>
            </a:solidFill>
            <a:latin typeface="Helvetica" panose="020B0604020202020204" pitchFamily="34" charset="0"/>
            <a:cs typeface="Helvetica" panose="020B0604020202020204" pitchFamily="34" charset="0"/>
          </a:endParaRPr>
        </a:p>
      </dgm:t>
    </dgm:pt>
    <dgm:pt modelId="{43C88836-57BD-435E-920D-7E21087220B1}" type="parTrans" cxnId="{18D710BE-D595-40A5-9ADE-E600BD6D4A71}">
      <dgm:prSet/>
      <dgm:spPr/>
      <dgm:t>
        <a:bodyPr/>
        <a:lstStyle/>
        <a:p>
          <a:endParaRPr lang="en-AU"/>
        </a:p>
      </dgm:t>
    </dgm:pt>
    <dgm:pt modelId="{E2746B57-634D-4711-81FF-B13A20CBA45B}" type="sibTrans" cxnId="{18D710BE-D595-40A5-9ADE-E600BD6D4A71}">
      <dgm:prSet/>
      <dgm:spPr/>
      <dgm:t>
        <a:bodyPr/>
        <a:lstStyle/>
        <a:p>
          <a:endParaRPr lang="en-AU"/>
        </a:p>
      </dgm:t>
    </dgm:pt>
    <dgm:pt modelId="{F653E0ED-2FDF-4E9C-85B9-FC246FBDF7BA}">
      <dgm:prSet phldrT="[Text]" custT="1"/>
      <dgm:spPr>
        <a:ln>
          <a:solidFill>
            <a:srgbClr val="683B72"/>
          </a:solidFill>
        </a:ln>
      </dgm:spPr>
      <dgm:t>
        <a:bodyPr/>
        <a:lstStyle/>
        <a:p>
          <a:endParaRPr lang="en-US" sz="1100" dirty="0">
            <a:solidFill>
              <a:srgbClr val="2E3B48"/>
            </a:solidFill>
            <a:latin typeface="Helvetica" panose="020B0604020202020204" pitchFamily="34" charset="0"/>
            <a:cs typeface="Helvetica" panose="020B0604020202020204" pitchFamily="34" charset="0"/>
          </a:endParaRPr>
        </a:p>
      </dgm:t>
    </dgm:pt>
    <dgm:pt modelId="{90BDA748-E3A3-49D0-BDF4-16FA8EA2FE94}" type="parTrans" cxnId="{FC1CAAF8-338E-43A5-9153-C64C2BCA24B0}">
      <dgm:prSet/>
      <dgm:spPr/>
      <dgm:t>
        <a:bodyPr/>
        <a:lstStyle/>
        <a:p>
          <a:endParaRPr lang="en-AU"/>
        </a:p>
      </dgm:t>
    </dgm:pt>
    <dgm:pt modelId="{27BD6D88-003D-4A97-B658-B1E17567C915}" type="sibTrans" cxnId="{FC1CAAF8-338E-43A5-9153-C64C2BCA24B0}">
      <dgm:prSet/>
      <dgm:spPr/>
      <dgm:t>
        <a:bodyPr/>
        <a:lstStyle/>
        <a:p>
          <a:endParaRPr lang="en-AU"/>
        </a:p>
      </dgm:t>
    </dgm:pt>
    <dgm:pt modelId="{F7580B73-BFC9-4A03-9A1A-510EFB3631A3}" type="pres">
      <dgm:prSet presAssocID="{1FAE8C91-EE2B-4D20-A162-09553ED7DD42}" presName="Name0" presStyleCnt="0">
        <dgm:presLayoutVars>
          <dgm:chMax val="5"/>
          <dgm:chPref val="5"/>
          <dgm:dir/>
          <dgm:animLvl val="lvl"/>
        </dgm:presLayoutVars>
      </dgm:prSet>
      <dgm:spPr/>
    </dgm:pt>
    <dgm:pt modelId="{424E7C43-4EB0-4679-BC17-4ADB8762ED21}" type="pres">
      <dgm:prSet presAssocID="{AB457BBF-3D9C-4E21-ADF4-4FB7A7F3A108}" presName="parentText1" presStyleLbl="node1" presStyleIdx="0" presStyleCnt="4" custLinFactNeighborX="-773" custLinFactNeighborY="765">
        <dgm:presLayoutVars>
          <dgm:chMax/>
          <dgm:chPref val="3"/>
          <dgm:bulletEnabled val="1"/>
        </dgm:presLayoutVars>
      </dgm:prSet>
      <dgm:spPr/>
      <dgm:t>
        <a:bodyPr/>
        <a:lstStyle/>
        <a:p>
          <a:endParaRPr lang="en-AU"/>
        </a:p>
      </dgm:t>
    </dgm:pt>
    <dgm:pt modelId="{AC8BD4FD-CE39-45CF-AB1D-DD6D16E29DA1}" type="pres">
      <dgm:prSet presAssocID="{AB457BBF-3D9C-4E21-ADF4-4FB7A7F3A108}" presName="childText1" presStyleLbl="solidAlignAcc1" presStyleIdx="0" presStyleCnt="4">
        <dgm:presLayoutVars>
          <dgm:chMax val="0"/>
          <dgm:chPref val="0"/>
          <dgm:bulletEnabled val="1"/>
        </dgm:presLayoutVars>
      </dgm:prSet>
      <dgm:spPr/>
      <dgm:t>
        <a:bodyPr/>
        <a:lstStyle/>
        <a:p>
          <a:endParaRPr lang="en-AU"/>
        </a:p>
      </dgm:t>
    </dgm:pt>
    <dgm:pt modelId="{112C711E-03DA-4FE3-B1B5-5B97E363B577}" type="pres">
      <dgm:prSet presAssocID="{F7CF3830-B5A0-45B4-A850-B925A2E065F0}" presName="parentText2" presStyleLbl="node1" presStyleIdx="1" presStyleCnt="4">
        <dgm:presLayoutVars>
          <dgm:chMax/>
          <dgm:chPref val="3"/>
          <dgm:bulletEnabled val="1"/>
        </dgm:presLayoutVars>
      </dgm:prSet>
      <dgm:spPr/>
      <dgm:t>
        <a:bodyPr/>
        <a:lstStyle/>
        <a:p>
          <a:endParaRPr lang="en-AU"/>
        </a:p>
      </dgm:t>
    </dgm:pt>
    <dgm:pt modelId="{680E1FB2-C3A5-4E38-A631-60F45C882A25}" type="pres">
      <dgm:prSet presAssocID="{F7CF3830-B5A0-45B4-A850-B925A2E065F0}" presName="childText2" presStyleLbl="solidAlignAcc1" presStyleIdx="1" presStyleCnt="4">
        <dgm:presLayoutVars>
          <dgm:chMax val="0"/>
          <dgm:chPref val="0"/>
          <dgm:bulletEnabled val="1"/>
        </dgm:presLayoutVars>
      </dgm:prSet>
      <dgm:spPr/>
      <dgm:t>
        <a:bodyPr/>
        <a:lstStyle/>
        <a:p>
          <a:endParaRPr lang="en-AU"/>
        </a:p>
      </dgm:t>
    </dgm:pt>
    <dgm:pt modelId="{39DA3243-6FF0-4031-8786-92C5EA2CDEAC}" type="pres">
      <dgm:prSet presAssocID="{ADB908FE-7ACA-4878-A461-90060783F6A1}" presName="parentText3" presStyleLbl="node1" presStyleIdx="2" presStyleCnt="4">
        <dgm:presLayoutVars>
          <dgm:chMax/>
          <dgm:chPref val="3"/>
          <dgm:bulletEnabled val="1"/>
        </dgm:presLayoutVars>
      </dgm:prSet>
      <dgm:spPr/>
      <dgm:t>
        <a:bodyPr/>
        <a:lstStyle/>
        <a:p>
          <a:endParaRPr lang="en-AU"/>
        </a:p>
      </dgm:t>
    </dgm:pt>
    <dgm:pt modelId="{F17CF499-5516-4DF3-967F-CBA0102268AC}" type="pres">
      <dgm:prSet presAssocID="{ADB908FE-7ACA-4878-A461-90060783F6A1}" presName="childText3" presStyleLbl="solidAlignAcc1" presStyleIdx="2" presStyleCnt="4">
        <dgm:presLayoutVars>
          <dgm:chMax val="0"/>
          <dgm:chPref val="0"/>
          <dgm:bulletEnabled val="1"/>
        </dgm:presLayoutVars>
      </dgm:prSet>
      <dgm:spPr/>
      <dgm:t>
        <a:bodyPr/>
        <a:lstStyle/>
        <a:p>
          <a:endParaRPr lang="en-AU"/>
        </a:p>
      </dgm:t>
    </dgm:pt>
    <dgm:pt modelId="{C67DE2D8-4F80-4AA3-8DE0-06F581840B87}" type="pres">
      <dgm:prSet presAssocID="{7C12CAD8-010E-4BE8-9A30-17F3F1497C88}" presName="parentText4" presStyleLbl="node1" presStyleIdx="3" presStyleCnt="4">
        <dgm:presLayoutVars>
          <dgm:chMax/>
          <dgm:chPref val="3"/>
          <dgm:bulletEnabled val="1"/>
        </dgm:presLayoutVars>
      </dgm:prSet>
      <dgm:spPr/>
      <dgm:t>
        <a:bodyPr/>
        <a:lstStyle/>
        <a:p>
          <a:endParaRPr lang="en-AU"/>
        </a:p>
      </dgm:t>
    </dgm:pt>
    <dgm:pt modelId="{7F64EC8D-DB84-4E8C-BA17-3D82044876FB}" type="pres">
      <dgm:prSet presAssocID="{7C12CAD8-010E-4BE8-9A30-17F3F1497C88}" presName="childText4" presStyleLbl="solidAlignAcc1" presStyleIdx="3" presStyleCnt="4">
        <dgm:presLayoutVars>
          <dgm:chMax val="0"/>
          <dgm:chPref val="0"/>
          <dgm:bulletEnabled val="1"/>
        </dgm:presLayoutVars>
      </dgm:prSet>
      <dgm:spPr/>
      <dgm:t>
        <a:bodyPr/>
        <a:lstStyle/>
        <a:p>
          <a:endParaRPr lang="en-AU"/>
        </a:p>
      </dgm:t>
    </dgm:pt>
  </dgm:ptLst>
  <dgm:cxnLst>
    <dgm:cxn modelId="{4FA27A0D-6072-4D15-B9B1-9AE13960547D}" type="presOf" srcId="{9A03822E-06C3-4EFE-8030-F31AD16CF9E6}" destId="{AC8BD4FD-CE39-45CF-AB1D-DD6D16E29DA1}" srcOrd="0" destOrd="3" presId="urn:microsoft.com/office/officeart/2009/3/layout/IncreasingArrowsProcess"/>
    <dgm:cxn modelId="{354C414E-CEA6-414C-99E1-BF51DBBEC792}" type="presOf" srcId="{2804A547-EC65-4711-B58E-F2D3E750F2C5}" destId="{7F64EC8D-DB84-4E8C-BA17-3D82044876FB}" srcOrd="0" destOrd="0" presId="urn:microsoft.com/office/officeart/2009/3/layout/IncreasingArrowsProcess"/>
    <dgm:cxn modelId="{A4AB9F03-57F2-46EE-A51C-C1110EABB5FD}" srcId="{1FAE8C91-EE2B-4D20-A162-09553ED7DD42}" destId="{ADB908FE-7ACA-4878-A461-90060783F6A1}" srcOrd="2" destOrd="0" parTransId="{EF783A79-FADC-43D7-8FD8-611A1320954F}" sibTransId="{E284C66C-7DD4-400E-8DD6-E469B4E1D728}"/>
    <dgm:cxn modelId="{42E3955D-E88A-44E7-AB3F-24E5B086DAF5}" type="presOf" srcId="{4285203F-0CB4-417B-9C26-071D9E63D1CB}" destId="{AC8BD4FD-CE39-45CF-AB1D-DD6D16E29DA1}" srcOrd="0" destOrd="2" presId="urn:microsoft.com/office/officeart/2009/3/layout/IncreasingArrowsProcess"/>
    <dgm:cxn modelId="{5C3B94F1-4FED-4F80-8B62-9835468F7028}" type="presOf" srcId="{1FAE8C91-EE2B-4D20-A162-09553ED7DD42}" destId="{F7580B73-BFC9-4A03-9A1A-510EFB3631A3}" srcOrd="0" destOrd="0" presId="urn:microsoft.com/office/officeart/2009/3/layout/IncreasingArrowsProcess"/>
    <dgm:cxn modelId="{3231817A-4C4D-4C92-8991-9B85A3822B1D}" type="presOf" srcId="{F7CF3830-B5A0-45B4-A850-B925A2E065F0}" destId="{112C711E-03DA-4FE3-B1B5-5B97E363B577}" srcOrd="0" destOrd="0" presId="urn:microsoft.com/office/officeart/2009/3/layout/IncreasingArrowsProcess"/>
    <dgm:cxn modelId="{BC229BB2-A134-4F4C-8481-D7007284B299}" srcId="{1FAE8C91-EE2B-4D20-A162-09553ED7DD42}" destId="{F7CF3830-B5A0-45B4-A850-B925A2E065F0}" srcOrd="1" destOrd="0" parTransId="{DD44BD5E-D1CE-400F-94C5-4582485EE55B}" sibTransId="{5A6404E2-23A6-4D60-992C-7CB4DCAA7BEE}"/>
    <dgm:cxn modelId="{C7AF35BD-C68E-4685-AC81-D43FEA262F3A}" srcId="{AD4642FD-CE10-4D78-A961-60A016E4E722}" destId="{3654CD33-148A-42D5-A5A4-DF2693B618E5}" srcOrd="2" destOrd="0" parTransId="{CFDE6E63-CAC7-4C46-BE8C-519D6D6DF8FF}" sibTransId="{DE8501C3-FA60-41D7-A960-FD8113B8BD23}"/>
    <dgm:cxn modelId="{1B66DA7C-48BD-4160-934E-B3F285C10061}" srcId="{AD4642FD-CE10-4D78-A961-60A016E4E722}" destId="{8C728E99-D553-4F03-AF1D-3333D2E11470}" srcOrd="0" destOrd="0" parTransId="{614CCF2A-72F2-4A59-A5F8-E88AFC16D744}" sibTransId="{F1BD57D6-3905-4398-8BEE-8B2AA967127D}"/>
    <dgm:cxn modelId="{18D710BE-D595-40A5-9ADE-E600BD6D4A71}" srcId="{66F2DB47-9D4A-4ECA-B8B2-962CC80A23DF}" destId="{4AE00536-AC2E-4AF1-9E07-3ADB53F962AD}" srcOrd="0" destOrd="0" parTransId="{43C88836-57BD-435E-920D-7E21087220B1}" sibTransId="{E2746B57-634D-4711-81FF-B13A20CBA45B}"/>
    <dgm:cxn modelId="{91F96826-DB72-4C29-87A6-E3F3BA99F973}" type="presOf" srcId="{ADB908FE-7ACA-4878-A461-90060783F6A1}" destId="{39DA3243-6FF0-4031-8786-92C5EA2CDEAC}" srcOrd="0" destOrd="0" presId="urn:microsoft.com/office/officeart/2009/3/layout/IncreasingArrowsProcess"/>
    <dgm:cxn modelId="{B28F6373-6447-417E-B479-09543D341AF7}" type="presOf" srcId="{AD4642FD-CE10-4D78-A961-60A016E4E722}" destId="{680E1FB2-C3A5-4E38-A631-60F45C882A25}" srcOrd="0" destOrd="0" presId="urn:microsoft.com/office/officeart/2009/3/layout/IncreasingArrowsProcess"/>
    <dgm:cxn modelId="{3E9A3BB7-95B1-4FDD-A6BF-ED738DE63B5C}" srcId="{1FAE8C91-EE2B-4D20-A162-09553ED7DD42}" destId="{7C12CAD8-010E-4BE8-9A30-17F3F1497C88}" srcOrd="3" destOrd="0" parTransId="{02F1A75A-7955-4D3F-BBB5-CAA1190BCEC3}" sibTransId="{76EA340A-E6F8-465E-942B-C902FF6FA371}"/>
    <dgm:cxn modelId="{7C97173C-4885-4E4B-BEF6-CA8122EE9A8A}" srcId="{F7CF3830-B5A0-45B4-A850-B925A2E065F0}" destId="{AD4642FD-CE10-4D78-A961-60A016E4E722}" srcOrd="0" destOrd="0" parTransId="{183EA45C-E252-4A8A-891F-768381FAE476}" sibTransId="{28E38692-BB39-4A16-B186-01C6A368DB9E}"/>
    <dgm:cxn modelId="{70435CB6-EC2F-4422-B09A-987CEF5C9854}" type="presOf" srcId="{66F2DB47-9D4A-4ECA-B8B2-962CC80A23DF}" destId="{F17CF499-5516-4DF3-967F-CBA0102268AC}" srcOrd="0" destOrd="0" presId="urn:microsoft.com/office/officeart/2009/3/layout/IncreasingArrowsProcess"/>
    <dgm:cxn modelId="{DDA80457-20DF-4D41-8B2E-4A177924AF3E}" srcId="{C3FABF3D-906A-4DD4-A3A6-DB1612DB0A9A}" destId="{9A03822E-06C3-4EFE-8030-F31AD16CF9E6}" srcOrd="2" destOrd="0" parTransId="{40829790-B2F2-463A-919A-A176365F0846}" sibTransId="{0D6D11E1-7B5D-4402-9A5D-83B828E39BF9}"/>
    <dgm:cxn modelId="{7FB08855-E449-47F9-AA8C-BE0FBC15622F}" type="presOf" srcId="{7C12CAD8-010E-4BE8-9A30-17F3F1497C88}" destId="{C67DE2D8-4F80-4AA3-8DE0-06F581840B87}" srcOrd="0" destOrd="0" presId="urn:microsoft.com/office/officeart/2009/3/layout/IncreasingArrowsProcess"/>
    <dgm:cxn modelId="{257B9854-91DB-4572-A00A-0796790F65C9}" type="presOf" srcId="{D8306181-5C45-4FFB-BD18-D7953FEF1331}" destId="{AC8BD4FD-CE39-45CF-AB1D-DD6D16E29DA1}" srcOrd="0" destOrd="1" presId="urn:microsoft.com/office/officeart/2009/3/layout/IncreasingArrowsProcess"/>
    <dgm:cxn modelId="{0163701C-BBD4-482C-827B-08696CEA0D04}" srcId="{C3FABF3D-906A-4DD4-A3A6-DB1612DB0A9A}" destId="{D8306181-5C45-4FFB-BD18-D7953FEF1331}" srcOrd="0" destOrd="0" parTransId="{032EBF7C-B7B4-4BA5-A5E5-D2F79190857F}" sibTransId="{2337153A-3330-4DC7-A14F-55F51C652895}"/>
    <dgm:cxn modelId="{2583AB07-B45A-4FC2-B6E2-4E8289456FA7}" type="presOf" srcId="{C3FABF3D-906A-4DD4-A3A6-DB1612DB0A9A}" destId="{AC8BD4FD-CE39-45CF-AB1D-DD6D16E29DA1}" srcOrd="0" destOrd="0" presId="urn:microsoft.com/office/officeart/2009/3/layout/IncreasingArrowsProcess"/>
    <dgm:cxn modelId="{1F60B7FC-B5F9-45F9-B26D-62DD3D2786B2}" srcId="{ADB908FE-7ACA-4878-A461-90060783F6A1}" destId="{66F2DB47-9D4A-4ECA-B8B2-962CC80A23DF}" srcOrd="0" destOrd="0" parTransId="{69D1FB1F-13F7-4002-9DBD-1ECB849962C8}" sibTransId="{A609A85B-83D8-4B49-A601-624B26E99972}"/>
    <dgm:cxn modelId="{A5D93495-F807-40B6-A886-D5E6C64BAB47}" type="presOf" srcId="{AE4D05EA-FCBD-48BF-8CD6-B755ABFFF2DB}" destId="{680E1FB2-C3A5-4E38-A631-60F45C882A25}" srcOrd="0" destOrd="2" presId="urn:microsoft.com/office/officeart/2009/3/layout/IncreasingArrowsProcess"/>
    <dgm:cxn modelId="{468C6DC6-38F9-4FE7-B148-6E7B7E74E484}" type="presOf" srcId="{4AE00536-AC2E-4AF1-9E07-3ADB53F962AD}" destId="{F17CF499-5516-4DF3-967F-CBA0102268AC}" srcOrd="0" destOrd="1" presId="urn:microsoft.com/office/officeart/2009/3/layout/IncreasingArrowsProcess"/>
    <dgm:cxn modelId="{5523565C-3E63-40B3-B0A8-457BA4D547AD}" srcId="{AB457BBF-3D9C-4E21-ADF4-4FB7A7F3A108}" destId="{C3FABF3D-906A-4DD4-A3A6-DB1612DB0A9A}" srcOrd="0" destOrd="0" parTransId="{F567B894-A80F-4782-B31C-547BD5F5801B}" sibTransId="{E0A2D589-3BC6-4C6D-92D4-AFF2B535271B}"/>
    <dgm:cxn modelId="{FC1CAAF8-338E-43A5-9153-C64C2BCA24B0}" srcId="{ADB908FE-7ACA-4878-A461-90060783F6A1}" destId="{F653E0ED-2FDF-4E9C-85B9-FC246FBDF7BA}" srcOrd="1" destOrd="0" parTransId="{90BDA748-E3A3-49D0-BDF4-16FA8EA2FE94}" sibTransId="{27BD6D88-003D-4A97-B658-B1E17567C915}"/>
    <dgm:cxn modelId="{C3FAFE12-D7AE-4A75-A038-53B2FE02464E}" srcId="{7C12CAD8-010E-4BE8-9A30-17F3F1497C88}" destId="{2804A547-EC65-4711-B58E-F2D3E750F2C5}" srcOrd="0" destOrd="0" parTransId="{AE5632EA-3F3D-4C31-AD52-FC7E6C18AEF9}" sibTransId="{EDF28E52-472E-4469-A1D8-32BEBDEA829B}"/>
    <dgm:cxn modelId="{E377D371-FD06-448A-8A5D-69F4A28B1A43}" srcId="{1FAE8C91-EE2B-4D20-A162-09553ED7DD42}" destId="{AB457BBF-3D9C-4E21-ADF4-4FB7A7F3A108}" srcOrd="0" destOrd="0" parTransId="{70CD239B-4BAB-40FA-AC78-11338B9A8B77}" sibTransId="{5DA4E3E8-9D46-42E3-973E-150E86E6349C}"/>
    <dgm:cxn modelId="{1DB3C748-F2A9-496C-B72D-9305B77678A4}" srcId="{C3FABF3D-906A-4DD4-A3A6-DB1612DB0A9A}" destId="{4285203F-0CB4-417B-9C26-071D9E63D1CB}" srcOrd="1" destOrd="0" parTransId="{98B3180F-3920-40BE-90FC-FD85531533CF}" sibTransId="{DAB6E61A-73AB-436F-8B24-82700E02B7F4}"/>
    <dgm:cxn modelId="{4304666D-1C4E-4134-9068-C1BB59542E7A}" type="presOf" srcId="{8C728E99-D553-4F03-AF1D-3333D2E11470}" destId="{680E1FB2-C3A5-4E38-A631-60F45C882A25}" srcOrd="0" destOrd="1" presId="urn:microsoft.com/office/officeart/2009/3/layout/IncreasingArrowsProcess"/>
    <dgm:cxn modelId="{125F3578-98AA-4F53-897E-6207184798DE}" type="presOf" srcId="{F653E0ED-2FDF-4E9C-85B9-FC246FBDF7BA}" destId="{F17CF499-5516-4DF3-967F-CBA0102268AC}" srcOrd="0" destOrd="2" presId="urn:microsoft.com/office/officeart/2009/3/layout/IncreasingArrowsProcess"/>
    <dgm:cxn modelId="{FC5860AD-BE47-4E8D-8854-5B126C4CA146}" type="presOf" srcId="{3654CD33-148A-42D5-A5A4-DF2693B618E5}" destId="{680E1FB2-C3A5-4E38-A631-60F45C882A25}" srcOrd="0" destOrd="3" presId="urn:microsoft.com/office/officeart/2009/3/layout/IncreasingArrowsProcess"/>
    <dgm:cxn modelId="{49DC2CB0-6D2F-4419-AD92-4688A5B3D505}" srcId="{AD4642FD-CE10-4D78-A961-60A016E4E722}" destId="{AE4D05EA-FCBD-48BF-8CD6-B755ABFFF2DB}" srcOrd="1" destOrd="0" parTransId="{F6A39EF7-89F1-498A-B2BF-42C084380A14}" sibTransId="{80BDD37E-6C5E-4E25-824C-89088B2D1DB0}"/>
    <dgm:cxn modelId="{3FB598FD-4AB0-430D-968D-A3712DD9329A}" type="presOf" srcId="{AB457BBF-3D9C-4E21-ADF4-4FB7A7F3A108}" destId="{424E7C43-4EB0-4679-BC17-4ADB8762ED21}" srcOrd="0" destOrd="0" presId="urn:microsoft.com/office/officeart/2009/3/layout/IncreasingArrowsProcess"/>
    <dgm:cxn modelId="{1AE56056-2CA3-4F63-BE26-F1FACFC6E206}" type="presParOf" srcId="{F7580B73-BFC9-4A03-9A1A-510EFB3631A3}" destId="{424E7C43-4EB0-4679-BC17-4ADB8762ED21}" srcOrd="0" destOrd="0" presId="urn:microsoft.com/office/officeart/2009/3/layout/IncreasingArrowsProcess"/>
    <dgm:cxn modelId="{51C7F1CC-C761-4B1F-B9BB-FADDCD5D8E75}" type="presParOf" srcId="{F7580B73-BFC9-4A03-9A1A-510EFB3631A3}" destId="{AC8BD4FD-CE39-45CF-AB1D-DD6D16E29DA1}" srcOrd="1" destOrd="0" presId="urn:microsoft.com/office/officeart/2009/3/layout/IncreasingArrowsProcess"/>
    <dgm:cxn modelId="{D9663C20-D2C1-4BC8-A85B-0317DC5230FD}" type="presParOf" srcId="{F7580B73-BFC9-4A03-9A1A-510EFB3631A3}" destId="{112C711E-03DA-4FE3-B1B5-5B97E363B577}" srcOrd="2" destOrd="0" presId="urn:microsoft.com/office/officeart/2009/3/layout/IncreasingArrowsProcess"/>
    <dgm:cxn modelId="{6DE76058-DD62-4826-80A2-03A6418A8583}" type="presParOf" srcId="{F7580B73-BFC9-4A03-9A1A-510EFB3631A3}" destId="{680E1FB2-C3A5-4E38-A631-60F45C882A25}" srcOrd="3" destOrd="0" presId="urn:microsoft.com/office/officeart/2009/3/layout/IncreasingArrowsProcess"/>
    <dgm:cxn modelId="{8F091A9C-DE9A-4CFB-BB6B-9B946A80FC18}" type="presParOf" srcId="{F7580B73-BFC9-4A03-9A1A-510EFB3631A3}" destId="{39DA3243-6FF0-4031-8786-92C5EA2CDEAC}" srcOrd="4" destOrd="0" presId="urn:microsoft.com/office/officeart/2009/3/layout/IncreasingArrowsProcess"/>
    <dgm:cxn modelId="{1A8F2B06-959E-4805-AEC6-674D185E5F8E}" type="presParOf" srcId="{F7580B73-BFC9-4A03-9A1A-510EFB3631A3}" destId="{F17CF499-5516-4DF3-967F-CBA0102268AC}" srcOrd="5" destOrd="0" presId="urn:microsoft.com/office/officeart/2009/3/layout/IncreasingArrowsProcess"/>
    <dgm:cxn modelId="{48D122A0-2ED6-4665-8B20-E66A8561A488}" type="presParOf" srcId="{F7580B73-BFC9-4A03-9A1A-510EFB3631A3}" destId="{C67DE2D8-4F80-4AA3-8DE0-06F581840B87}" srcOrd="6" destOrd="0" presId="urn:microsoft.com/office/officeart/2009/3/layout/IncreasingArrowsProcess"/>
    <dgm:cxn modelId="{0479DE8E-BE32-4C64-A84C-A6CB791B5C51}" type="presParOf" srcId="{F7580B73-BFC9-4A03-9A1A-510EFB3631A3}" destId="{7F64EC8D-DB84-4E8C-BA17-3D82044876FB}"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AE8C91-EE2B-4D20-A162-09553ED7DD42}" type="doc">
      <dgm:prSet loTypeId="urn:microsoft.com/office/officeart/2009/3/layout/IncreasingArrowsProcess" loCatId="process" qsTypeId="urn:microsoft.com/office/officeart/2005/8/quickstyle/simple1" qsCatId="simple" csTypeId="urn:microsoft.com/office/officeart/2005/8/colors/accent1_2" csCatId="accent1" phldr="1"/>
      <dgm:spPr/>
    </dgm:pt>
    <dgm:pt modelId="{AB457BBF-3D9C-4E21-ADF4-4FB7A7F3A108}">
      <dgm:prSet phldrT="[Text]"/>
      <dgm:spPr>
        <a:solidFill>
          <a:srgbClr val="683B72"/>
        </a:solidFill>
      </dgm:spPr>
      <dgm:t>
        <a:bodyPr/>
        <a:lstStyle/>
        <a:p>
          <a:r>
            <a:rPr lang="en-AU" noProof="0" dirty="0">
              <a:latin typeface="Helvetica" panose="020B0604020202020204" pitchFamily="34" charset="0"/>
              <a:cs typeface="Helvetica" panose="020B0604020202020204" pitchFamily="34" charset="0"/>
            </a:rPr>
            <a:t>1. Assessment </a:t>
          </a:r>
          <a:r>
            <a:rPr lang="en-AU" noProof="0" dirty="0" smtClean="0">
              <a:latin typeface="Helvetica" panose="020B0604020202020204" pitchFamily="34" charset="0"/>
              <a:cs typeface="Helvetica" panose="020B0604020202020204" pitchFamily="34" charset="0"/>
            </a:rPr>
            <a:t> and Alignment- </a:t>
          </a:r>
          <a:r>
            <a:rPr lang="en-AU" noProof="0" dirty="0">
              <a:latin typeface="Helvetica" panose="020B0604020202020204" pitchFamily="34" charset="0"/>
              <a:cs typeface="Helvetica" panose="020B0604020202020204" pitchFamily="34" charset="0"/>
            </a:rPr>
            <a:t>Business Agility Current State Diagnostic</a:t>
          </a:r>
        </a:p>
      </dgm:t>
    </dgm:pt>
    <dgm:pt modelId="{70CD239B-4BAB-40FA-AC78-11338B9A8B77}" type="parTrans" cxnId="{E377D371-FD06-448A-8A5D-69F4A28B1A43}">
      <dgm:prSet/>
      <dgm:spPr/>
      <dgm:t>
        <a:bodyPr/>
        <a:lstStyle/>
        <a:p>
          <a:endParaRPr lang="en-US">
            <a:latin typeface="Helvetica" panose="020B0604020202020204" pitchFamily="34" charset="0"/>
            <a:cs typeface="Helvetica" panose="020B0604020202020204" pitchFamily="34" charset="0"/>
          </a:endParaRPr>
        </a:p>
      </dgm:t>
    </dgm:pt>
    <dgm:pt modelId="{5DA4E3E8-9D46-42E3-973E-150E86E6349C}" type="sibTrans" cxnId="{E377D371-FD06-448A-8A5D-69F4A28B1A43}">
      <dgm:prSet/>
      <dgm:spPr/>
      <dgm:t>
        <a:bodyPr/>
        <a:lstStyle/>
        <a:p>
          <a:endParaRPr lang="en-US">
            <a:latin typeface="Helvetica" panose="020B0604020202020204" pitchFamily="34" charset="0"/>
            <a:cs typeface="Helvetica" panose="020B0604020202020204" pitchFamily="34" charset="0"/>
          </a:endParaRPr>
        </a:p>
      </dgm:t>
    </dgm:pt>
    <dgm:pt modelId="{66F2DB47-9D4A-4ECA-B8B2-962CC80A23DF}">
      <dgm:prSet phldrT="[Text]" custT="1"/>
      <dgm:spPr>
        <a:ln>
          <a:solidFill>
            <a:srgbClr val="683B72"/>
          </a:solidFill>
        </a:ln>
      </dgm:spPr>
      <dgm:t>
        <a:bodyPr/>
        <a:lstStyle/>
        <a:p>
          <a:r>
            <a:rPr lang="en-US" sz="1100" dirty="0">
              <a:solidFill>
                <a:srgbClr val="2E3B48"/>
              </a:solidFill>
              <a:latin typeface="Helvetica" panose="020B0604020202020204" pitchFamily="34" charset="0"/>
              <a:cs typeface="Helvetica" panose="020B0604020202020204" pitchFamily="34" charset="0"/>
            </a:rPr>
            <a:t>Identify &amp; deliver high-priority candidate project to showcase agile delivery approach to senior stakeholders</a:t>
          </a:r>
        </a:p>
        <a:p>
          <a:r>
            <a:rPr lang="en-US" sz="1100" dirty="0">
              <a:solidFill>
                <a:srgbClr val="2E3B48"/>
              </a:solidFill>
              <a:latin typeface="Helvetica" panose="020B0604020202020204" pitchFamily="34" charset="0"/>
              <a:cs typeface="Helvetica" panose="020B0604020202020204" pitchFamily="34" charset="0"/>
            </a:rPr>
            <a:t>Embed agile practices and showcase approach to internal teams.</a:t>
          </a:r>
        </a:p>
        <a:p>
          <a:r>
            <a:rPr lang="en-US" sz="1100" dirty="0">
              <a:solidFill>
                <a:srgbClr val="2E3B48"/>
              </a:solidFill>
              <a:latin typeface="Helvetica" panose="020B0604020202020204" pitchFamily="34" charset="0"/>
              <a:cs typeface="Helvetica" panose="020B0604020202020204" pitchFamily="34" charset="0"/>
            </a:rPr>
            <a:t>Identify key learnings</a:t>
          </a:r>
        </a:p>
        <a:p>
          <a:r>
            <a:rPr lang="en-US" sz="1100" dirty="0">
              <a:solidFill>
                <a:srgbClr val="2E3B48"/>
              </a:solidFill>
              <a:latin typeface="Helvetica" panose="020B0604020202020204" pitchFamily="34" charset="0"/>
              <a:cs typeface="Helvetica" panose="020B0604020202020204" pitchFamily="34" charset="0"/>
            </a:rPr>
            <a:t>Progressively extend to other teams</a:t>
          </a:r>
        </a:p>
      </dgm:t>
    </dgm:pt>
    <dgm:pt modelId="{69D1FB1F-13F7-4002-9DBD-1ECB849962C8}" type="parTrans" cxnId="{1F60B7FC-B5F9-45F9-B26D-62DD3D2786B2}">
      <dgm:prSet/>
      <dgm:spPr/>
      <dgm:t>
        <a:bodyPr/>
        <a:lstStyle/>
        <a:p>
          <a:endParaRPr lang="en-US">
            <a:latin typeface="Helvetica" panose="020B0604020202020204" pitchFamily="34" charset="0"/>
            <a:cs typeface="Helvetica" panose="020B0604020202020204" pitchFamily="34" charset="0"/>
          </a:endParaRPr>
        </a:p>
      </dgm:t>
    </dgm:pt>
    <dgm:pt modelId="{A609A85B-83D8-4B49-A601-624B26E99972}" type="sibTrans" cxnId="{1F60B7FC-B5F9-45F9-B26D-62DD3D2786B2}">
      <dgm:prSet/>
      <dgm:spPr/>
      <dgm:t>
        <a:bodyPr/>
        <a:lstStyle/>
        <a:p>
          <a:endParaRPr lang="en-US">
            <a:latin typeface="Helvetica" panose="020B0604020202020204" pitchFamily="34" charset="0"/>
            <a:cs typeface="Helvetica" panose="020B0604020202020204" pitchFamily="34" charset="0"/>
          </a:endParaRPr>
        </a:p>
      </dgm:t>
    </dgm:pt>
    <dgm:pt modelId="{7C12CAD8-010E-4BE8-9A30-17F3F1497C88}">
      <dgm:prSet phldrT="[Text]"/>
      <dgm:spPr>
        <a:solidFill>
          <a:srgbClr val="683B72"/>
        </a:solidFill>
      </dgm:spPr>
      <dgm:t>
        <a:bodyPr/>
        <a:lstStyle/>
        <a:p>
          <a:r>
            <a:rPr lang="en-AU" noProof="0" dirty="0" smtClean="0">
              <a:latin typeface="Helvetica" panose="020B0604020202020204" pitchFamily="34" charset="0"/>
              <a:cs typeface="Helvetica" panose="020B0604020202020204" pitchFamily="34" charset="0"/>
            </a:rPr>
            <a:t>4.Document Learnings and Next Steps</a:t>
          </a:r>
          <a:endParaRPr lang="en-AU" noProof="0" dirty="0">
            <a:latin typeface="Helvetica" panose="020B0604020202020204" pitchFamily="34" charset="0"/>
            <a:cs typeface="Helvetica" panose="020B0604020202020204" pitchFamily="34" charset="0"/>
          </a:endParaRPr>
        </a:p>
      </dgm:t>
    </dgm:pt>
    <dgm:pt modelId="{02F1A75A-7955-4D3F-BBB5-CAA1190BCEC3}" type="parTrans" cxnId="{3E9A3BB7-95B1-4FDD-A6BF-ED738DE63B5C}">
      <dgm:prSet/>
      <dgm:spPr/>
      <dgm:t>
        <a:bodyPr/>
        <a:lstStyle/>
        <a:p>
          <a:endParaRPr lang="en-US">
            <a:latin typeface="Helvetica" panose="020B0604020202020204" pitchFamily="34" charset="0"/>
            <a:cs typeface="Helvetica" panose="020B0604020202020204" pitchFamily="34" charset="0"/>
          </a:endParaRPr>
        </a:p>
      </dgm:t>
    </dgm:pt>
    <dgm:pt modelId="{76EA340A-E6F8-465E-942B-C902FF6FA371}" type="sibTrans" cxnId="{3E9A3BB7-95B1-4FDD-A6BF-ED738DE63B5C}">
      <dgm:prSet/>
      <dgm:spPr/>
      <dgm:t>
        <a:bodyPr/>
        <a:lstStyle/>
        <a:p>
          <a:endParaRPr lang="en-US">
            <a:latin typeface="Helvetica" panose="020B0604020202020204" pitchFamily="34" charset="0"/>
            <a:cs typeface="Helvetica" panose="020B0604020202020204" pitchFamily="34" charset="0"/>
          </a:endParaRPr>
        </a:p>
      </dgm:t>
    </dgm:pt>
    <dgm:pt modelId="{C3FABF3D-906A-4DD4-A3A6-DB1612DB0A9A}">
      <dgm:prSet phldrT="[Text]" custT="1"/>
      <dgm:spPr>
        <a:ln>
          <a:solidFill>
            <a:srgbClr val="683B72"/>
          </a:solidFill>
        </a:ln>
      </dgm:spPr>
      <dgm:t>
        <a:bodyPr/>
        <a:lstStyle/>
        <a:p>
          <a:r>
            <a:rPr lang="en-AU" sz="1100" noProof="0" dirty="0">
              <a:solidFill>
                <a:srgbClr val="2E3B48"/>
              </a:solidFill>
              <a:latin typeface="Helvetica" panose="020B0604020202020204" pitchFamily="34" charset="0"/>
              <a:cs typeface="Helvetica" panose="020B0604020202020204" pitchFamily="34" charset="0"/>
            </a:rPr>
            <a:t>Agile Diagnostic &amp; Assessment:</a:t>
          </a:r>
        </a:p>
      </dgm:t>
    </dgm:pt>
    <dgm:pt modelId="{F567B894-A80F-4782-B31C-547BD5F5801B}" type="parTrans" cxnId="{5523565C-3E63-40B3-B0A8-457BA4D547AD}">
      <dgm:prSet/>
      <dgm:spPr/>
      <dgm:t>
        <a:bodyPr/>
        <a:lstStyle/>
        <a:p>
          <a:endParaRPr lang="en-US">
            <a:latin typeface="Helvetica" panose="020B0604020202020204" pitchFamily="34" charset="0"/>
            <a:cs typeface="Helvetica" panose="020B0604020202020204" pitchFamily="34" charset="0"/>
          </a:endParaRPr>
        </a:p>
      </dgm:t>
    </dgm:pt>
    <dgm:pt modelId="{E0A2D589-3BC6-4C6D-92D4-AFF2B535271B}" type="sibTrans" cxnId="{5523565C-3E63-40B3-B0A8-457BA4D547AD}">
      <dgm:prSet/>
      <dgm:spPr/>
      <dgm:t>
        <a:bodyPr/>
        <a:lstStyle/>
        <a:p>
          <a:endParaRPr lang="en-US">
            <a:latin typeface="Helvetica" panose="020B0604020202020204" pitchFamily="34" charset="0"/>
            <a:cs typeface="Helvetica" panose="020B0604020202020204" pitchFamily="34" charset="0"/>
          </a:endParaRPr>
        </a:p>
      </dgm:t>
    </dgm:pt>
    <dgm:pt modelId="{F7CF3830-B5A0-45B4-A850-B925A2E065F0}">
      <dgm:prSet phldrT="[Text]"/>
      <dgm:spPr>
        <a:solidFill>
          <a:srgbClr val="683B72"/>
        </a:solidFill>
      </dgm:spPr>
      <dgm:t>
        <a:bodyPr/>
        <a:lstStyle/>
        <a:p>
          <a:r>
            <a:rPr lang="en-AU" noProof="0" dirty="0" smtClean="0">
              <a:latin typeface="Helvetica" panose="020B0604020202020204" pitchFamily="34" charset="0"/>
              <a:cs typeface="Helvetica" panose="020B0604020202020204" pitchFamily="34" charset="0"/>
            </a:rPr>
            <a:t>2. Readiness - Training and Coaching</a:t>
          </a:r>
          <a:endParaRPr lang="en-AU" noProof="0" dirty="0">
            <a:latin typeface="Helvetica" panose="020B0604020202020204" pitchFamily="34" charset="0"/>
            <a:cs typeface="Helvetica" panose="020B0604020202020204" pitchFamily="34" charset="0"/>
          </a:endParaRPr>
        </a:p>
      </dgm:t>
    </dgm:pt>
    <dgm:pt modelId="{DD44BD5E-D1CE-400F-94C5-4582485EE55B}" type="parTrans" cxnId="{BC229BB2-A134-4F4C-8481-D7007284B299}">
      <dgm:prSet/>
      <dgm:spPr/>
      <dgm:t>
        <a:bodyPr/>
        <a:lstStyle/>
        <a:p>
          <a:endParaRPr lang="en-US">
            <a:latin typeface="Helvetica" panose="020B0604020202020204" pitchFamily="34" charset="0"/>
            <a:cs typeface="Helvetica" panose="020B0604020202020204" pitchFamily="34" charset="0"/>
          </a:endParaRPr>
        </a:p>
      </dgm:t>
    </dgm:pt>
    <dgm:pt modelId="{5A6404E2-23A6-4D60-992C-7CB4DCAA7BEE}" type="sibTrans" cxnId="{BC229BB2-A134-4F4C-8481-D7007284B299}">
      <dgm:prSet/>
      <dgm:spPr/>
      <dgm:t>
        <a:bodyPr/>
        <a:lstStyle/>
        <a:p>
          <a:endParaRPr lang="en-US">
            <a:latin typeface="Helvetica" panose="020B0604020202020204" pitchFamily="34" charset="0"/>
            <a:cs typeface="Helvetica" panose="020B0604020202020204" pitchFamily="34" charset="0"/>
          </a:endParaRPr>
        </a:p>
      </dgm:t>
    </dgm:pt>
    <dgm:pt modelId="{2804A547-EC65-4711-B58E-F2D3E750F2C5}">
      <dgm:prSet phldrT="[Text]" custT="1"/>
      <dgm:spPr>
        <a:ln>
          <a:solidFill>
            <a:srgbClr val="683B72"/>
          </a:solidFill>
        </a:ln>
      </dgm:spPr>
      <dgm:t>
        <a:bodyPr/>
        <a:lstStyle/>
        <a:p>
          <a:r>
            <a:rPr lang="en-AU" sz="1100" noProof="0" dirty="0">
              <a:solidFill>
                <a:srgbClr val="2E3B48"/>
              </a:solidFill>
              <a:latin typeface="Helvetica" panose="020B0604020202020204" pitchFamily="34" charset="0"/>
              <a:cs typeface="Helvetica" panose="020B0604020202020204" pitchFamily="34" charset="0"/>
            </a:rPr>
            <a:t>Internal:</a:t>
          </a:r>
        </a:p>
      </dgm:t>
    </dgm:pt>
    <dgm:pt modelId="{AE5632EA-3F3D-4C31-AD52-FC7E6C18AEF9}" type="parTrans" cxnId="{C3FAFE12-D7AE-4A75-A038-53B2FE02464E}">
      <dgm:prSet/>
      <dgm:spPr/>
      <dgm:t>
        <a:bodyPr/>
        <a:lstStyle/>
        <a:p>
          <a:endParaRPr lang="en-US">
            <a:latin typeface="Helvetica" panose="020B0604020202020204" pitchFamily="34" charset="0"/>
            <a:cs typeface="Helvetica" panose="020B0604020202020204" pitchFamily="34" charset="0"/>
          </a:endParaRPr>
        </a:p>
      </dgm:t>
    </dgm:pt>
    <dgm:pt modelId="{EDF28E52-472E-4469-A1D8-32BEBDEA829B}" type="sibTrans" cxnId="{C3FAFE12-D7AE-4A75-A038-53B2FE02464E}">
      <dgm:prSet/>
      <dgm:spPr/>
      <dgm:t>
        <a:bodyPr/>
        <a:lstStyle/>
        <a:p>
          <a:endParaRPr lang="en-US">
            <a:latin typeface="Helvetica" panose="020B0604020202020204" pitchFamily="34" charset="0"/>
            <a:cs typeface="Helvetica" panose="020B0604020202020204" pitchFamily="34" charset="0"/>
          </a:endParaRPr>
        </a:p>
      </dgm:t>
    </dgm:pt>
    <dgm:pt modelId="{FFD4282C-B4A9-4AD7-AED1-0D67A483D6A6}">
      <dgm:prSet phldrT="[Text]" custT="1"/>
      <dgm:spPr>
        <a:ln>
          <a:solidFill>
            <a:srgbClr val="683B72"/>
          </a:solidFill>
        </a:ln>
      </dgm:spPr>
      <dgm:t>
        <a:bodyPr/>
        <a:lstStyle/>
        <a:p>
          <a:r>
            <a:rPr lang="en-AU" sz="1100" noProof="0" dirty="0">
              <a:solidFill>
                <a:srgbClr val="2E3B48"/>
              </a:solidFill>
              <a:latin typeface="Helvetica" panose="020B0604020202020204" pitchFamily="34" charset="0"/>
              <a:cs typeface="Helvetica" panose="020B0604020202020204" pitchFamily="34" charset="0"/>
            </a:rPr>
            <a:t>Identify &amp; </a:t>
          </a:r>
          <a:r>
            <a:rPr lang="en-AU" sz="1100" noProof="0" dirty="0" smtClean="0">
              <a:solidFill>
                <a:srgbClr val="2E3B48"/>
              </a:solidFill>
              <a:latin typeface="Helvetica" panose="020B0604020202020204" pitchFamily="34" charset="0"/>
              <a:cs typeface="Helvetica" panose="020B0604020202020204" pitchFamily="34" charset="0"/>
            </a:rPr>
            <a:t>document key learnings and any Agility </a:t>
          </a:r>
          <a:r>
            <a:rPr lang="en-AU" sz="1100" noProof="0" dirty="0">
              <a:solidFill>
                <a:srgbClr val="2E3B48"/>
              </a:solidFill>
              <a:latin typeface="Helvetica" panose="020B0604020202020204" pitchFamily="34" charset="0"/>
              <a:cs typeface="Helvetica" panose="020B0604020202020204" pitchFamily="34" charset="0"/>
            </a:rPr>
            <a:t>Roadblocks </a:t>
          </a:r>
          <a:r>
            <a:rPr lang="en-AU" sz="1100" noProof="0" dirty="0" smtClean="0">
              <a:solidFill>
                <a:srgbClr val="2E3B48"/>
              </a:solidFill>
              <a:latin typeface="Helvetica" panose="020B0604020202020204" pitchFamily="34" charset="0"/>
              <a:cs typeface="Helvetica" panose="020B0604020202020204" pitchFamily="34" charset="0"/>
            </a:rPr>
            <a:t>encountered including</a:t>
          </a:r>
          <a:endParaRPr lang="en-AU" sz="1100" noProof="0" dirty="0">
            <a:solidFill>
              <a:srgbClr val="2E3B48"/>
            </a:solidFill>
            <a:latin typeface="Helvetica" panose="020B0604020202020204" pitchFamily="34" charset="0"/>
            <a:cs typeface="Helvetica" panose="020B0604020202020204" pitchFamily="34" charset="0"/>
          </a:endParaRPr>
        </a:p>
      </dgm:t>
    </dgm:pt>
    <dgm:pt modelId="{38BFFC3B-E633-4B1A-B14B-31DB07673FA9}" type="parTrans" cxnId="{24B06EA4-B875-4C0B-97A9-75BF604595FB}">
      <dgm:prSet/>
      <dgm:spPr/>
      <dgm:t>
        <a:bodyPr/>
        <a:lstStyle/>
        <a:p>
          <a:endParaRPr lang="en-US"/>
        </a:p>
      </dgm:t>
    </dgm:pt>
    <dgm:pt modelId="{869D5C64-69F3-4674-A29C-A7B7D35D7FE1}" type="sibTrans" cxnId="{24B06EA4-B875-4C0B-97A9-75BF604595FB}">
      <dgm:prSet/>
      <dgm:spPr/>
      <dgm:t>
        <a:bodyPr/>
        <a:lstStyle/>
        <a:p>
          <a:endParaRPr lang="en-US"/>
        </a:p>
      </dgm:t>
    </dgm:pt>
    <dgm:pt modelId="{6E76E2E5-D5CC-43D8-99CB-784BE532389C}">
      <dgm:prSet custT="1"/>
      <dgm:spPr/>
      <dgm:t>
        <a:bodyPr/>
        <a:lstStyle/>
        <a:p>
          <a:endParaRPr lang="en-AU" sz="1100" noProof="0" dirty="0">
            <a:solidFill>
              <a:srgbClr val="2E3B48"/>
            </a:solidFill>
            <a:latin typeface="Helvetica" panose="020B0604020202020204" pitchFamily="34" charset="0"/>
            <a:cs typeface="Helvetica" panose="020B0604020202020204" pitchFamily="34" charset="0"/>
          </a:endParaRPr>
        </a:p>
      </dgm:t>
    </dgm:pt>
    <dgm:pt modelId="{9562D374-37B9-4FBC-8580-CFD6B46C0DAD}" type="parTrans" cxnId="{50C7C143-AF11-435E-BC20-E84255AF0B73}">
      <dgm:prSet/>
      <dgm:spPr/>
      <dgm:t>
        <a:bodyPr/>
        <a:lstStyle/>
        <a:p>
          <a:endParaRPr lang="en-US"/>
        </a:p>
      </dgm:t>
    </dgm:pt>
    <dgm:pt modelId="{9D852137-E713-4A3B-8916-270EE58E9F61}" type="sibTrans" cxnId="{50C7C143-AF11-435E-BC20-E84255AF0B73}">
      <dgm:prSet/>
      <dgm:spPr/>
      <dgm:t>
        <a:bodyPr/>
        <a:lstStyle/>
        <a:p>
          <a:endParaRPr lang="en-US"/>
        </a:p>
      </dgm:t>
    </dgm:pt>
    <dgm:pt modelId="{D8306181-5C45-4FFB-BD18-D7953FEF1331}">
      <dgm:prSet phldrT="[Text]" custT="1"/>
      <dgm:spPr>
        <a:ln>
          <a:solidFill>
            <a:srgbClr val="683B72"/>
          </a:solidFill>
        </a:ln>
      </dgm:spPr>
      <dgm:t>
        <a:bodyPr/>
        <a:lstStyle/>
        <a:p>
          <a:r>
            <a:rPr lang="en-AU" sz="1100" noProof="0" dirty="0">
              <a:solidFill>
                <a:srgbClr val="2E3B48"/>
              </a:solidFill>
              <a:latin typeface="Helvetica" panose="020B0604020202020204" pitchFamily="34" charset="0"/>
              <a:cs typeface="Helvetica" panose="020B0604020202020204" pitchFamily="34" charset="0"/>
            </a:rPr>
            <a:t>Stakeholder perceptions of current agility, innovation &amp; speed to market</a:t>
          </a:r>
        </a:p>
      </dgm:t>
    </dgm:pt>
    <dgm:pt modelId="{032EBF7C-B7B4-4BA5-A5E5-D2F79190857F}" type="parTrans" cxnId="{0163701C-BBD4-482C-827B-08696CEA0D04}">
      <dgm:prSet/>
      <dgm:spPr/>
      <dgm:t>
        <a:bodyPr/>
        <a:lstStyle/>
        <a:p>
          <a:endParaRPr lang="en-US"/>
        </a:p>
      </dgm:t>
    </dgm:pt>
    <dgm:pt modelId="{2337153A-3330-4DC7-A14F-55F51C652895}" type="sibTrans" cxnId="{0163701C-BBD4-482C-827B-08696CEA0D04}">
      <dgm:prSet/>
      <dgm:spPr/>
      <dgm:t>
        <a:bodyPr/>
        <a:lstStyle/>
        <a:p>
          <a:endParaRPr lang="en-US"/>
        </a:p>
      </dgm:t>
    </dgm:pt>
    <dgm:pt modelId="{4285203F-0CB4-417B-9C26-071D9E63D1CB}">
      <dgm:prSet phldrT="[Text]" custT="1"/>
      <dgm:spPr>
        <a:ln>
          <a:solidFill>
            <a:srgbClr val="683B72"/>
          </a:solidFill>
        </a:ln>
      </dgm:spPr>
      <dgm:t>
        <a:bodyPr/>
        <a:lstStyle/>
        <a:p>
          <a:r>
            <a:rPr lang="en-AU" sz="1100" noProof="0" dirty="0">
              <a:solidFill>
                <a:srgbClr val="2E3B48"/>
              </a:solidFill>
              <a:latin typeface="Helvetica" panose="020B0604020202020204" pitchFamily="34" charset="0"/>
              <a:cs typeface="Helvetica" panose="020B0604020202020204" pitchFamily="34" charset="0"/>
            </a:rPr>
            <a:t>Current state of agile practice</a:t>
          </a:r>
        </a:p>
      </dgm:t>
    </dgm:pt>
    <dgm:pt modelId="{98B3180F-3920-40BE-90FC-FD85531533CF}" type="parTrans" cxnId="{1DB3C748-F2A9-496C-B72D-9305B77678A4}">
      <dgm:prSet/>
      <dgm:spPr/>
      <dgm:t>
        <a:bodyPr/>
        <a:lstStyle/>
        <a:p>
          <a:endParaRPr lang="en-US"/>
        </a:p>
      </dgm:t>
    </dgm:pt>
    <dgm:pt modelId="{DAB6E61A-73AB-436F-8B24-82700E02B7F4}" type="sibTrans" cxnId="{1DB3C748-F2A9-496C-B72D-9305B77678A4}">
      <dgm:prSet/>
      <dgm:spPr/>
      <dgm:t>
        <a:bodyPr/>
        <a:lstStyle/>
        <a:p>
          <a:endParaRPr lang="en-US"/>
        </a:p>
      </dgm:t>
    </dgm:pt>
    <dgm:pt modelId="{9A03822E-06C3-4EFE-8030-F31AD16CF9E6}">
      <dgm:prSet phldrT="[Text]" custT="1"/>
      <dgm:spPr>
        <a:ln>
          <a:solidFill>
            <a:srgbClr val="683B72"/>
          </a:solidFill>
        </a:ln>
      </dgm:spPr>
      <dgm:t>
        <a:bodyPr/>
        <a:lstStyle/>
        <a:p>
          <a:r>
            <a:rPr lang="en-AU" sz="1100" noProof="0" dirty="0">
              <a:solidFill>
                <a:srgbClr val="2E3B48"/>
              </a:solidFill>
              <a:latin typeface="Helvetica" panose="020B0604020202020204" pitchFamily="34" charset="0"/>
              <a:cs typeface="Helvetica" panose="020B0604020202020204" pitchFamily="34" charset="0"/>
            </a:rPr>
            <a:t>IT technical readiness (CI/CD/Automation)</a:t>
          </a:r>
        </a:p>
      </dgm:t>
    </dgm:pt>
    <dgm:pt modelId="{40829790-B2F2-463A-919A-A176365F0846}" type="parTrans" cxnId="{DDA80457-20DF-4D41-8B2E-4A177924AF3E}">
      <dgm:prSet/>
      <dgm:spPr/>
      <dgm:t>
        <a:bodyPr/>
        <a:lstStyle/>
        <a:p>
          <a:endParaRPr lang="en-US"/>
        </a:p>
      </dgm:t>
    </dgm:pt>
    <dgm:pt modelId="{0D6D11E1-7B5D-4402-9A5D-83B828E39BF9}" type="sibTrans" cxnId="{DDA80457-20DF-4D41-8B2E-4A177924AF3E}">
      <dgm:prSet/>
      <dgm:spPr/>
      <dgm:t>
        <a:bodyPr/>
        <a:lstStyle/>
        <a:p>
          <a:endParaRPr lang="en-US"/>
        </a:p>
      </dgm:t>
    </dgm:pt>
    <dgm:pt modelId="{AD4642FD-CE10-4D78-A961-60A016E4E722}">
      <dgm:prSet phldrT="[Text]" custT="1"/>
      <dgm:spPr>
        <a:solidFill>
          <a:schemeClr val="bg1"/>
        </a:solidFill>
        <a:ln>
          <a:solidFill>
            <a:srgbClr val="683B72"/>
          </a:solidFill>
        </a:ln>
      </dgm:spPr>
      <dgm:t>
        <a:bodyPr/>
        <a:lstStyle/>
        <a:p>
          <a:r>
            <a:rPr lang="en-US" sz="1100" b="1" dirty="0">
              <a:solidFill>
                <a:srgbClr val="2E3B48"/>
              </a:solidFill>
              <a:latin typeface="Helvetica" panose="020B0604020202020204" pitchFamily="34" charset="0"/>
              <a:cs typeface="Helvetica" panose="020B0604020202020204" pitchFamily="34" charset="0"/>
            </a:rPr>
            <a:t>Structured Training:</a:t>
          </a:r>
        </a:p>
      </dgm:t>
    </dgm:pt>
    <dgm:pt modelId="{183EA45C-E252-4A8A-891F-768381FAE476}" type="parTrans" cxnId="{7C97173C-4885-4E4B-BEF6-CA8122EE9A8A}">
      <dgm:prSet/>
      <dgm:spPr/>
      <dgm:t>
        <a:bodyPr/>
        <a:lstStyle/>
        <a:p>
          <a:endParaRPr lang="en-US"/>
        </a:p>
      </dgm:t>
    </dgm:pt>
    <dgm:pt modelId="{28E38692-BB39-4A16-B186-01C6A368DB9E}" type="sibTrans" cxnId="{7C97173C-4885-4E4B-BEF6-CA8122EE9A8A}">
      <dgm:prSet/>
      <dgm:spPr/>
      <dgm:t>
        <a:bodyPr/>
        <a:lstStyle/>
        <a:p>
          <a:endParaRPr lang="en-US"/>
        </a:p>
      </dgm:t>
    </dgm:pt>
    <dgm:pt modelId="{AE4D05EA-FCBD-48BF-8CD6-B755ABFFF2DB}">
      <dgm:prSet phldrT="[Text]" custT="1"/>
      <dgm:spPr>
        <a:solidFill>
          <a:schemeClr val="bg1"/>
        </a:solidFill>
        <a:ln>
          <a:solidFill>
            <a:srgbClr val="683B72"/>
          </a:solidFill>
        </a:ln>
      </dgm:spPr>
      <dgm:t>
        <a:bodyPr/>
        <a:lstStyle/>
        <a:p>
          <a:r>
            <a:rPr lang="en-US" sz="1100" dirty="0">
              <a:solidFill>
                <a:srgbClr val="2E3B48"/>
              </a:solidFill>
              <a:latin typeface="Helvetica" panose="020B0604020202020204" pitchFamily="34" charset="0"/>
              <a:cs typeface="Helvetica" panose="020B0604020202020204" pitchFamily="34" charset="0"/>
            </a:rPr>
            <a:t>Aligned to globally </a:t>
          </a:r>
          <a:r>
            <a:rPr lang="en-AU" sz="1100" noProof="0" dirty="0">
              <a:solidFill>
                <a:srgbClr val="2E3B48"/>
              </a:solidFill>
              <a:latin typeface="Helvetica" panose="020B0604020202020204" pitchFamily="34" charset="0"/>
              <a:cs typeface="Helvetica" panose="020B0604020202020204" pitchFamily="34" charset="0"/>
            </a:rPr>
            <a:t>recognised</a:t>
          </a:r>
          <a:r>
            <a:rPr lang="en-US" sz="1100" dirty="0">
              <a:solidFill>
                <a:srgbClr val="2E3B48"/>
              </a:solidFill>
              <a:latin typeface="Helvetica" panose="020B0604020202020204" pitchFamily="34" charset="0"/>
              <a:cs typeface="Helvetica" panose="020B0604020202020204" pitchFamily="34" charset="0"/>
            </a:rPr>
            <a:t> Scrum Alliance syllabus</a:t>
          </a:r>
        </a:p>
      </dgm:t>
    </dgm:pt>
    <dgm:pt modelId="{F6A39EF7-89F1-498A-B2BF-42C084380A14}" type="parTrans" cxnId="{49DC2CB0-6D2F-4419-AD92-4688A5B3D505}">
      <dgm:prSet/>
      <dgm:spPr/>
      <dgm:t>
        <a:bodyPr/>
        <a:lstStyle/>
        <a:p>
          <a:endParaRPr lang="en-US"/>
        </a:p>
      </dgm:t>
    </dgm:pt>
    <dgm:pt modelId="{80BDD37E-6C5E-4E25-824C-89088B2D1DB0}" type="sibTrans" cxnId="{49DC2CB0-6D2F-4419-AD92-4688A5B3D505}">
      <dgm:prSet/>
      <dgm:spPr/>
      <dgm:t>
        <a:bodyPr/>
        <a:lstStyle/>
        <a:p>
          <a:endParaRPr lang="en-US"/>
        </a:p>
      </dgm:t>
    </dgm:pt>
    <dgm:pt modelId="{3654CD33-148A-42D5-A5A4-DF2693B618E5}">
      <dgm:prSet phldrT="[Text]" custT="1"/>
      <dgm:spPr>
        <a:solidFill>
          <a:schemeClr val="bg1"/>
        </a:solidFill>
        <a:ln>
          <a:solidFill>
            <a:srgbClr val="683B72"/>
          </a:solidFill>
        </a:ln>
      </dgm:spPr>
      <dgm:t>
        <a:bodyPr/>
        <a:lstStyle/>
        <a:p>
          <a:r>
            <a:rPr lang="en-US" sz="1100" dirty="0">
              <a:solidFill>
                <a:srgbClr val="2E3B48"/>
              </a:solidFill>
              <a:latin typeface="Helvetica" panose="020B0604020202020204" pitchFamily="34" charset="0"/>
              <a:cs typeface="Helvetica" panose="020B0604020202020204" pitchFamily="34" charset="0"/>
            </a:rPr>
            <a:t>Certified Scrum Master, Certified Product Owner</a:t>
          </a:r>
          <a:br>
            <a:rPr lang="en-US" sz="1100" dirty="0">
              <a:solidFill>
                <a:srgbClr val="2E3B48"/>
              </a:solidFill>
              <a:latin typeface="Helvetica" panose="020B0604020202020204" pitchFamily="34" charset="0"/>
              <a:cs typeface="Helvetica" panose="020B0604020202020204" pitchFamily="34" charset="0"/>
            </a:rPr>
          </a:br>
          <a:endParaRPr lang="en-US" sz="1100" dirty="0">
            <a:solidFill>
              <a:srgbClr val="2E3B48"/>
            </a:solidFill>
            <a:latin typeface="Helvetica" panose="020B0604020202020204" pitchFamily="34" charset="0"/>
            <a:cs typeface="Helvetica" panose="020B0604020202020204" pitchFamily="34" charset="0"/>
          </a:endParaRPr>
        </a:p>
      </dgm:t>
    </dgm:pt>
    <dgm:pt modelId="{CFDE6E63-CAC7-4C46-BE8C-519D6D6DF8FF}" type="parTrans" cxnId="{C7AF35BD-C68E-4685-AC81-D43FEA262F3A}">
      <dgm:prSet/>
      <dgm:spPr/>
      <dgm:t>
        <a:bodyPr/>
        <a:lstStyle/>
        <a:p>
          <a:endParaRPr lang="en-US"/>
        </a:p>
      </dgm:t>
    </dgm:pt>
    <dgm:pt modelId="{DE8501C3-FA60-41D7-A960-FD8113B8BD23}" type="sibTrans" cxnId="{C7AF35BD-C68E-4685-AC81-D43FEA262F3A}">
      <dgm:prSet/>
      <dgm:spPr/>
      <dgm:t>
        <a:bodyPr/>
        <a:lstStyle/>
        <a:p>
          <a:endParaRPr lang="en-US"/>
        </a:p>
      </dgm:t>
    </dgm:pt>
    <dgm:pt modelId="{ADB908FE-7ACA-4878-A461-90060783F6A1}">
      <dgm:prSet phldrT="[Text]"/>
      <dgm:spPr>
        <a:solidFill>
          <a:srgbClr val="683B72"/>
        </a:solidFill>
      </dgm:spPr>
      <dgm:t>
        <a:bodyPr/>
        <a:lstStyle/>
        <a:p>
          <a:r>
            <a:rPr lang="en-AU" noProof="0" dirty="0" smtClean="0">
              <a:latin typeface="Helvetica" panose="020B0604020202020204" pitchFamily="34" charset="0"/>
              <a:cs typeface="Helvetica" panose="020B0604020202020204" pitchFamily="34" charset="0"/>
            </a:rPr>
            <a:t>3. Showcase </a:t>
          </a:r>
          <a:r>
            <a:rPr lang="en-AU" noProof="0" dirty="0">
              <a:latin typeface="Helvetica" panose="020B0604020202020204" pitchFamily="34" charset="0"/>
              <a:cs typeface="Helvetica" panose="020B0604020202020204" pitchFamily="34" charset="0"/>
            </a:rPr>
            <a:t>Agile Delivery &amp; </a:t>
          </a:r>
          <a:br>
            <a:rPr lang="en-AU" noProof="0" dirty="0">
              <a:latin typeface="Helvetica" panose="020B0604020202020204" pitchFamily="34" charset="0"/>
              <a:cs typeface="Helvetica" panose="020B0604020202020204" pitchFamily="34" charset="0"/>
            </a:rPr>
          </a:br>
          <a:r>
            <a:rPr lang="en-AU" noProof="0" dirty="0">
              <a:latin typeface="Helvetica" panose="020B0604020202020204" pitchFamily="34" charset="0"/>
              <a:cs typeface="Helvetica" panose="020B0604020202020204" pitchFamily="34" charset="0"/>
            </a:rPr>
            <a:t>Capability Uplift</a:t>
          </a:r>
          <a:endParaRPr lang="en-US" dirty="0"/>
        </a:p>
      </dgm:t>
    </dgm:pt>
    <dgm:pt modelId="{EF783A79-FADC-43D7-8FD8-611A1320954F}" type="parTrans" cxnId="{A4AB9F03-57F2-46EE-A51C-C1110EABB5FD}">
      <dgm:prSet/>
      <dgm:spPr/>
      <dgm:t>
        <a:bodyPr/>
        <a:lstStyle/>
        <a:p>
          <a:endParaRPr lang="en-US"/>
        </a:p>
      </dgm:t>
    </dgm:pt>
    <dgm:pt modelId="{E284C66C-7DD4-400E-8DD6-E469B4E1D728}" type="sibTrans" cxnId="{A4AB9F03-57F2-46EE-A51C-C1110EABB5FD}">
      <dgm:prSet/>
      <dgm:spPr/>
      <dgm:t>
        <a:bodyPr/>
        <a:lstStyle/>
        <a:p>
          <a:endParaRPr lang="en-US"/>
        </a:p>
      </dgm:t>
    </dgm:pt>
    <dgm:pt modelId="{6F308845-B7BA-4E8C-8EDF-EAAB1F3379F0}">
      <dgm:prSet phldrT="[Text]" custT="1"/>
      <dgm:spPr>
        <a:solidFill>
          <a:schemeClr val="bg1"/>
        </a:solidFill>
        <a:ln>
          <a:solidFill>
            <a:srgbClr val="683B72"/>
          </a:solidFill>
        </a:ln>
      </dgm:spPr>
      <dgm:t>
        <a:bodyPr/>
        <a:lstStyle/>
        <a:p>
          <a:r>
            <a:rPr lang="en-US" sz="1100" b="1" dirty="0">
              <a:solidFill>
                <a:srgbClr val="2E3B48"/>
              </a:solidFill>
              <a:latin typeface="Helvetica" panose="020B0604020202020204" pitchFamily="34" charset="0"/>
              <a:cs typeface="Helvetica" panose="020B0604020202020204" pitchFamily="34" charset="0"/>
            </a:rPr>
            <a:t>Coaching &amp; Advice:</a:t>
          </a:r>
        </a:p>
      </dgm:t>
    </dgm:pt>
    <dgm:pt modelId="{0C94FB00-C150-497B-9B17-BF6614AB2F50}" type="parTrans" cxnId="{734EA605-D85E-4F3A-BDC7-C5F72604C30E}">
      <dgm:prSet/>
      <dgm:spPr/>
      <dgm:t>
        <a:bodyPr/>
        <a:lstStyle/>
        <a:p>
          <a:endParaRPr lang="en-US"/>
        </a:p>
      </dgm:t>
    </dgm:pt>
    <dgm:pt modelId="{BD97BC82-9582-4E81-B1C6-8BAD1046CA2D}" type="sibTrans" cxnId="{734EA605-D85E-4F3A-BDC7-C5F72604C30E}">
      <dgm:prSet/>
      <dgm:spPr/>
      <dgm:t>
        <a:bodyPr/>
        <a:lstStyle/>
        <a:p>
          <a:endParaRPr lang="en-US"/>
        </a:p>
      </dgm:t>
    </dgm:pt>
    <dgm:pt modelId="{2095D636-EB22-4FB2-B219-022BC241D46C}">
      <dgm:prSet phldrT="[Text]" custT="1"/>
      <dgm:spPr>
        <a:solidFill>
          <a:schemeClr val="bg1"/>
        </a:solidFill>
        <a:ln>
          <a:solidFill>
            <a:srgbClr val="683B72"/>
          </a:solidFill>
        </a:ln>
      </dgm:spPr>
      <dgm:t>
        <a:bodyPr/>
        <a:lstStyle/>
        <a:p>
          <a:r>
            <a:rPr lang="en-US" sz="1100" dirty="0">
              <a:solidFill>
                <a:srgbClr val="2E3B48"/>
              </a:solidFill>
              <a:latin typeface="Helvetica" panose="020B0604020202020204" pitchFamily="34" charset="0"/>
              <a:cs typeface="Helvetica" panose="020B0604020202020204" pitchFamily="34" charset="0"/>
            </a:rPr>
            <a:t>Agile coaching &amp; support to new teams sponsors &amp; stakeholders</a:t>
          </a:r>
        </a:p>
      </dgm:t>
    </dgm:pt>
    <dgm:pt modelId="{3B04E598-5BA8-4D7F-8B95-08BDE336A936}" type="parTrans" cxnId="{6C0B0A20-BBD3-42AF-A9B5-C77500404931}">
      <dgm:prSet/>
      <dgm:spPr/>
      <dgm:t>
        <a:bodyPr/>
        <a:lstStyle/>
        <a:p>
          <a:endParaRPr lang="en-US"/>
        </a:p>
      </dgm:t>
    </dgm:pt>
    <dgm:pt modelId="{2B7E4BD5-D312-49E6-813C-E14E42547B0A}" type="sibTrans" cxnId="{6C0B0A20-BBD3-42AF-A9B5-C77500404931}">
      <dgm:prSet/>
      <dgm:spPr/>
      <dgm:t>
        <a:bodyPr/>
        <a:lstStyle/>
        <a:p>
          <a:endParaRPr lang="en-US"/>
        </a:p>
      </dgm:t>
    </dgm:pt>
    <dgm:pt modelId="{8C728E99-D553-4F03-AF1D-3333D2E11470}">
      <dgm:prSet phldrT="[Text]" custT="1"/>
      <dgm:spPr>
        <a:solidFill>
          <a:schemeClr val="bg1"/>
        </a:solidFill>
        <a:ln>
          <a:solidFill>
            <a:srgbClr val="683B72"/>
          </a:solidFill>
        </a:ln>
      </dgm:spPr>
      <dgm:t>
        <a:bodyPr/>
        <a:lstStyle/>
        <a:p>
          <a:r>
            <a:rPr lang="en-US" sz="1100">
              <a:solidFill>
                <a:srgbClr val="2E3B48"/>
              </a:solidFill>
              <a:latin typeface="Helvetica" panose="020B0604020202020204" pitchFamily="34" charset="0"/>
              <a:cs typeface="Helvetica" panose="020B0604020202020204" pitchFamily="34" charset="0"/>
            </a:rPr>
            <a:t>IT </a:t>
          </a:r>
          <a:r>
            <a:rPr lang="en-US" sz="1100" dirty="0">
              <a:solidFill>
                <a:srgbClr val="2E3B48"/>
              </a:solidFill>
              <a:latin typeface="Helvetica" panose="020B0604020202020204" pitchFamily="34" charset="0"/>
              <a:cs typeface="Helvetica" panose="020B0604020202020204" pitchFamily="34" charset="0"/>
            </a:rPr>
            <a:t>&amp; business teams</a:t>
          </a:r>
        </a:p>
      </dgm:t>
    </dgm:pt>
    <dgm:pt modelId="{614CCF2A-72F2-4A59-A5F8-E88AFC16D744}" type="parTrans" cxnId="{1B66DA7C-48BD-4160-934E-B3F285C10061}">
      <dgm:prSet/>
      <dgm:spPr/>
      <dgm:t>
        <a:bodyPr/>
        <a:lstStyle/>
        <a:p>
          <a:endParaRPr lang="en-US"/>
        </a:p>
      </dgm:t>
    </dgm:pt>
    <dgm:pt modelId="{F1BD57D6-3905-4398-8BEE-8B2AA967127D}" type="sibTrans" cxnId="{1B66DA7C-48BD-4160-934E-B3F285C10061}">
      <dgm:prSet/>
      <dgm:spPr/>
      <dgm:t>
        <a:bodyPr/>
        <a:lstStyle/>
        <a:p>
          <a:endParaRPr lang="en-US"/>
        </a:p>
      </dgm:t>
    </dgm:pt>
    <dgm:pt modelId="{28CDDEDF-3A8D-4E4C-A4FB-B8FDFC3499BF}">
      <dgm:prSet phldrT="[Text]" custT="1"/>
      <dgm:spPr>
        <a:ln>
          <a:solidFill>
            <a:srgbClr val="683B72"/>
          </a:solidFill>
        </a:ln>
      </dgm:spPr>
      <dgm:t>
        <a:bodyPr/>
        <a:lstStyle/>
        <a:p>
          <a:r>
            <a:rPr lang="en-AU" sz="1100" noProof="0" dirty="0" smtClean="0">
              <a:solidFill>
                <a:srgbClr val="2E3B48"/>
              </a:solidFill>
              <a:latin typeface="Helvetica" panose="020B0604020202020204" pitchFamily="34" charset="0"/>
              <a:cs typeface="Helvetica" panose="020B0604020202020204" pitchFamily="34" charset="0"/>
            </a:rPr>
            <a:t>Process, system, governance, culture</a:t>
          </a:r>
          <a:endParaRPr lang="en-AU" sz="1100" noProof="0" dirty="0">
            <a:solidFill>
              <a:srgbClr val="2E3B48"/>
            </a:solidFill>
            <a:latin typeface="Helvetica" panose="020B0604020202020204" pitchFamily="34" charset="0"/>
            <a:cs typeface="Helvetica" panose="020B0604020202020204" pitchFamily="34" charset="0"/>
          </a:endParaRPr>
        </a:p>
      </dgm:t>
    </dgm:pt>
    <dgm:pt modelId="{26501051-9B27-4117-B387-E5074C7A209A}" type="parTrans" cxnId="{C1CE6487-AC96-4CAF-A2AD-7AFECF5D5C4E}">
      <dgm:prSet/>
      <dgm:spPr/>
      <dgm:t>
        <a:bodyPr/>
        <a:lstStyle/>
        <a:p>
          <a:endParaRPr lang="en-AU"/>
        </a:p>
      </dgm:t>
    </dgm:pt>
    <dgm:pt modelId="{18EA937D-AE6E-40BC-A97B-F9FA26F9188F}" type="sibTrans" cxnId="{C1CE6487-AC96-4CAF-A2AD-7AFECF5D5C4E}">
      <dgm:prSet/>
      <dgm:spPr/>
      <dgm:t>
        <a:bodyPr/>
        <a:lstStyle/>
        <a:p>
          <a:endParaRPr lang="en-AU"/>
        </a:p>
      </dgm:t>
    </dgm:pt>
    <dgm:pt modelId="{F7580B73-BFC9-4A03-9A1A-510EFB3631A3}" type="pres">
      <dgm:prSet presAssocID="{1FAE8C91-EE2B-4D20-A162-09553ED7DD42}" presName="Name0" presStyleCnt="0">
        <dgm:presLayoutVars>
          <dgm:chMax val="5"/>
          <dgm:chPref val="5"/>
          <dgm:dir/>
          <dgm:animLvl val="lvl"/>
        </dgm:presLayoutVars>
      </dgm:prSet>
      <dgm:spPr/>
    </dgm:pt>
    <dgm:pt modelId="{424E7C43-4EB0-4679-BC17-4ADB8762ED21}" type="pres">
      <dgm:prSet presAssocID="{AB457BBF-3D9C-4E21-ADF4-4FB7A7F3A108}" presName="parentText1" presStyleLbl="node1" presStyleIdx="0" presStyleCnt="4" custLinFactNeighborX="-773" custLinFactNeighborY="765">
        <dgm:presLayoutVars>
          <dgm:chMax/>
          <dgm:chPref val="3"/>
          <dgm:bulletEnabled val="1"/>
        </dgm:presLayoutVars>
      </dgm:prSet>
      <dgm:spPr/>
      <dgm:t>
        <a:bodyPr/>
        <a:lstStyle/>
        <a:p>
          <a:endParaRPr lang="en-AU"/>
        </a:p>
      </dgm:t>
    </dgm:pt>
    <dgm:pt modelId="{AC8BD4FD-CE39-45CF-AB1D-DD6D16E29DA1}" type="pres">
      <dgm:prSet presAssocID="{AB457BBF-3D9C-4E21-ADF4-4FB7A7F3A108}" presName="childText1" presStyleLbl="solidAlignAcc1" presStyleIdx="0" presStyleCnt="4">
        <dgm:presLayoutVars>
          <dgm:chMax val="0"/>
          <dgm:chPref val="0"/>
          <dgm:bulletEnabled val="1"/>
        </dgm:presLayoutVars>
      </dgm:prSet>
      <dgm:spPr/>
      <dgm:t>
        <a:bodyPr/>
        <a:lstStyle/>
        <a:p>
          <a:endParaRPr lang="en-AU"/>
        </a:p>
      </dgm:t>
    </dgm:pt>
    <dgm:pt modelId="{112C711E-03DA-4FE3-B1B5-5B97E363B577}" type="pres">
      <dgm:prSet presAssocID="{F7CF3830-B5A0-45B4-A850-B925A2E065F0}" presName="parentText2" presStyleLbl="node1" presStyleIdx="1" presStyleCnt="4">
        <dgm:presLayoutVars>
          <dgm:chMax/>
          <dgm:chPref val="3"/>
          <dgm:bulletEnabled val="1"/>
        </dgm:presLayoutVars>
      </dgm:prSet>
      <dgm:spPr/>
      <dgm:t>
        <a:bodyPr/>
        <a:lstStyle/>
        <a:p>
          <a:endParaRPr lang="en-AU"/>
        </a:p>
      </dgm:t>
    </dgm:pt>
    <dgm:pt modelId="{680E1FB2-C3A5-4E38-A631-60F45C882A25}" type="pres">
      <dgm:prSet presAssocID="{F7CF3830-B5A0-45B4-A850-B925A2E065F0}" presName="childText2" presStyleLbl="solidAlignAcc1" presStyleIdx="1" presStyleCnt="4">
        <dgm:presLayoutVars>
          <dgm:chMax val="0"/>
          <dgm:chPref val="0"/>
          <dgm:bulletEnabled val="1"/>
        </dgm:presLayoutVars>
      </dgm:prSet>
      <dgm:spPr/>
      <dgm:t>
        <a:bodyPr/>
        <a:lstStyle/>
        <a:p>
          <a:endParaRPr lang="en-AU"/>
        </a:p>
      </dgm:t>
    </dgm:pt>
    <dgm:pt modelId="{39DA3243-6FF0-4031-8786-92C5EA2CDEAC}" type="pres">
      <dgm:prSet presAssocID="{ADB908FE-7ACA-4878-A461-90060783F6A1}" presName="parentText3" presStyleLbl="node1" presStyleIdx="2" presStyleCnt="4">
        <dgm:presLayoutVars>
          <dgm:chMax/>
          <dgm:chPref val="3"/>
          <dgm:bulletEnabled val="1"/>
        </dgm:presLayoutVars>
      </dgm:prSet>
      <dgm:spPr/>
      <dgm:t>
        <a:bodyPr/>
        <a:lstStyle/>
        <a:p>
          <a:endParaRPr lang="en-AU"/>
        </a:p>
      </dgm:t>
    </dgm:pt>
    <dgm:pt modelId="{F17CF499-5516-4DF3-967F-CBA0102268AC}" type="pres">
      <dgm:prSet presAssocID="{ADB908FE-7ACA-4878-A461-90060783F6A1}" presName="childText3" presStyleLbl="solidAlignAcc1" presStyleIdx="2" presStyleCnt="4">
        <dgm:presLayoutVars>
          <dgm:chMax val="0"/>
          <dgm:chPref val="0"/>
          <dgm:bulletEnabled val="1"/>
        </dgm:presLayoutVars>
      </dgm:prSet>
      <dgm:spPr/>
      <dgm:t>
        <a:bodyPr/>
        <a:lstStyle/>
        <a:p>
          <a:endParaRPr lang="en-AU"/>
        </a:p>
      </dgm:t>
    </dgm:pt>
    <dgm:pt modelId="{C67DE2D8-4F80-4AA3-8DE0-06F581840B87}" type="pres">
      <dgm:prSet presAssocID="{7C12CAD8-010E-4BE8-9A30-17F3F1497C88}" presName="parentText4" presStyleLbl="node1" presStyleIdx="3" presStyleCnt="4">
        <dgm:presLayoutVars>
          <dgm:chMax/>
          <dgm:chPref val="3"/>
          <dgm:bulletEnabled val="1"/>
        </dgm:presLayoutVars>
      </dgm:prSet>
      <dgm:spPr/>
      <dgm:t>
        <a:bodyPr/>
        <a:lstStyle/>
        <a:p>
          <a:endParaRPr lang="en-AU"/>
        </a:p>
      </dgm:t>
    </dgm:pt>
    <dgm:pt modelId="{7F64EC8D-DB84-4E8C-BA17-3D82044876FB}" type="pres">
      <dgm:prSet presAssocID="{7C12CAD8-010E-4BE8-9A30-17F3F1497C88}" presName="childText4" presStyleLbl="solidAlignAcc1" presStyleIdx="3" presStyleCnt="4">
        <dgm:presLayoutVars>
          <dgm:chMax val="0"/>
          <dgm:chPref val="0"/>
          <dgm:bulletEnabled val="1"/>
        </dgm:presLayoutVars>
      </dgm:prSet>
      <dgm:spPr/>
      <dgm:t>
        <a:bodyPr/>
        <a:lstStyle/>
        <a:p>
          <a:endParaRPr lang="en-AU"/>
        </a:p>
      </dgm:t>
    </dgm:pt>
  </dgm:ptLst>
  <dgm:cxnLst>
    <dgm:cxn modelId="{12CE422C-D97F-4AE3-BDAD-CDA3EFA34EAC}" type="presOf" srcId="{1FAE8C91-EE2B-4D20-A162-09553ED7DD42}" destId="{F7580B73-BFC9-4A03-9A1A-510EFB3631A3}" srcOrd="0" destOrd="0" presId="urn:microsoft.com/office/officeart/2009/3/layout/IncreasingArrowsProcess"/>
    <dgm:cxn modelId="{CD4EC4FE-A80C-4626-B609-78A946162941}" type="presOf" srcId="{6E76E2E5-D5CC-43D8-99CB-784BE532389C}" destId="{7F64EC8D-DB84-4E8C-BA17-3D82044876FB}" srcOrd="0" destOrd="3" presId="urn:microsoft.com/office/officeart/2009/3/layout/IncreasingArrowsProcess"/>
    <dgm:cxn modelId="{49DC2CB0-6D2F-4419-AD92-4688A5B3D505}" srcId="{AD4642FD-CE10-4D78-A961-60A016E4E722}" destId="{AE4D05EA-FCBD-48BF-8CD6-B755ABFFF2DB}" srcOrd="1" destOrd="0" parTransId="{F6A39EF7-89F1-498A-B2BF-42C084380A14}" sibTransId="{80BDD37E-6C5E-4E25-824C-89088B2D1DB0}"/>
    <dgm:cxn modelId="{8E9D2B63-CA1C-4465-BC26-10F6CF644159}" type="presOf" srcId="{7C12CAD8-010E-4BE8-9A30-17F3F1497C88}" destId="{C67DE2D8-4F80-4AA3-8DE0-06F581840B87}" srcOrd="0" destOrd="0" presId="urn:microsoft.com/office/officeart/2009/3/layout/IncreasingArrowsProcess"/>
    <dgm:cxn modelId="{2D805258-7076-47FE-944A-22AC356A644D}" type="presOf" srcId="{F7CF3830-B5A0-45B4-A850-B925A2E065F0}" destId="{112C711E-03DA-4FE3-B1B5-5B97E363B577}" srcOrd="0" destOrd="0" presId="urn:microsoft.com/office/officeart/2009/3/layout/IncreasingArrowsProcess"/>
    <dgm:cxn modelId="{1B66DA7C-48BD-4160-934E-B3F285C10061}" srcId="{AD4642FD-CE10-4D78-A961-60A016E4E722}" destId="{8C728E99-D553-4F03-AF1D-3333D2E11470}" srcOrd="0" destOrd="0" parTransId="{614CCF2A-72F2-4A59-A5F8-E88AFC16D744}" sibTransId="{F1BD57D6-3905-4398-8BEE-8B2AA967127D}"/>
    <dgm:cxn modelId="{393D9AC2-DAD8-44E1-9F8E-9E024DBD29B7}" type="presOf" srcId="{2095D636-EB22-4FB2-B219-022BC241D46C}" destId="{680E1FB2-C3A5-4E38-A631-60F45C882A25}" srcOrd="0" destOrd="5" presId="urn:microsoft.com/office/officeart/2009/3/layout/IncreasingArrowsProcess"/>
    <dgm:cxn modelId="{37F5034D-88DE-409A-A0DB-B6FFC61695A4}" type="presOf" srcId="{ADB908FE-7ACA-4878-A461-90060783F6A1}" destId="{39DA3243-6FF0-4031-8786-92C5EA2CDEAC}" srcOrd="0" destOrd="0" presId="urn:microsoft.com/office/officeart/2009/3/layout/IncreasingArrowsProcess"/>
    <dgm:cxn modelId="{6C0B0A20-BBD3-42AF-A9B5-C77500404931}" srcId="{6F308845-B7BA-4E8C-8EDF-EAAB1F3379F0}" destId="{2095D636-EB22-4FB2-B219-022BC241D46C}" srcOrd="0" destOrd="0" parTransId="{3B04E598-5BA8-4D7F-8B95-08BDE336A936}" sibTransId="{2B7E4BD5-D312-49E6-813C-E14E42547B0A}"/>
    <dgm:cxn modelId="{D4264EE2-F49E-4816-97E7-D634EBF97F0E}" type="presOf" srcId="{3654CD33-148A-42D5-A5A4-DF2693B618E5}" destId="{680E1FB2-C3A5-4E38-A631-60F45C882A25}" srcOrd="0" destOrd="3" presId="urn:microsoft.com/office/officeart/2009/3/layout/IncreasingArrowsProcess"/>
    <dgm:cxn modelId="{0163701C-BBD4-482C-827B-08696CEA0D04}" srcId="{C3FABF3D-906A-4DD4-A3A6-DB1612DB0A9A}" destId="{D8306181-5C45-4FFB-BD18-D7953FEF1331}" srcOrd="0" destOrd="0" parTransId="{032EBF7C-B7B4-4BA5-A5E5-D2F79190857F}" sibTransId="{2337153A-3330-4DC7-A14F-55F51C652895}"/>
    <dgm:cxn modelId="{2E4C0404-F354-4186-84C4-5CF7AF7184E8}" type="presOf" srcId="{8C728E99-D553-4F03-AF1D-3333D2E11470}" destId="{680E1FB2-C3A5-4E38-A631-60F45C882A25}" srcOrd="0" destOrd="1" presId="urn:microsoft.com/office/officeart/2009/3/layout/IncreasingArrowsProcess"/>
    <dgm:cxn modelId="{DDA80457-20DF-4D41-8B2E-4A177924AF3E}" srcId="{C3FABF3D-906A-4DD4-A3A6-DB1612DB0A9A}" destId="{9A03822E-06C3-4EFE-8030-F31AD16CF9E6}" srcOrd="2" destOrd="0" parTransId="{40829790-B2F2-463A-919A-A176365F0846}" sibTransId="{0D6D11E1-7B5D-4402-9A5D-83B828E39BF9}"/>
    <dgm:cxn modelId="{5523565C-3E63-40B3-B0A8-457BA4D547AD}" srcId="{AB457BBF-3D9C-4E21-ADF4-4FB7A7F3A108}" destId="{C3FABF3D-906A-4DD4-A3A6-DB1612DB0A9A}" srcOrd="0" destOrd="0" parTransId="{F567B894-A80F-4782-B31C-547BD5F5801B}" sibTransId="{E0A2D589-3BC6-4C6D-92D4-AFF2B535271B}"/>
    <dgm:cxn modelId="{6C1B112D-77DC-48EF-9AC8-D7AB81523773}" type="presOf" srcId="{AB457BBF-3D9C-4E21-ADF4-4FB7A7F3A108}" destId="{424E7C43-4EB0-4679-BC17-4ADB8762ED21}" srcOrd="0" destOrd="0" presId="urn:microsoft.com/office/officeart/2009/3/layout/IncreasingArrowsProcess"/>
    <dgm:cxn modelId="{AA19AE00-62AE-4FE6-AA7B-D04B5A0E4F86}" type="presOf" srcId="{C3FABF3D-906A-4DD4-A3A6-DB1612DB0A9A}" destId="{AC8BD4FD-CE39-45CF-AB1D-DD6D16E29DA1}" srcOrd="0" destOrd="0" presId="urn:microsoft.com/office/officeart/2009/3/layout/IncreasingArrowsProcess"/>
    <dgm:cxn modelId="{BC229BB2-A134-4F4C-8481-D7007284B299}" srcId="{1FAE8C91-EE2B-4D20-A162-09553ED7DD42}" destId="{F7CF3830-B5A0-45B4-A850-B925A2E065F0}" srcOrd="1" destOrd="0" parTransId="{DD44BD5E-D1CE-400F-94C5-4582485EE55B}" sibTransId="{5A6404E2-23A6-4D60-992C-7CB4DCAA7BEE}"/>
    <dgm:cxn modelId="{6D045B93-40F2-4D90-9897-DE3837D9C207}" type="presOf" srcId="{AD4642FD-CE10-4D78-A961-60A016E4E722}" destId="{680E1FB2-C3A5-4E38-A631-60F45C882A25}" srcOrd="0" destOrd="0" presId="urn:microsoft.com/office/officeart/2009/3/layout/IncreasingArrowsProcess"/>
    <dgm:cxn modelId="{BFF988F8-5C23-4B7C-92F5-055421D9A291}" type="presOf" srcId="{28CDDEDF-3A8D-4E4C-A4FB-B8FDFC3499BF}" destId="{7F64EC8D-DB84-4E8C-BA17-3D82044876FB}" srcOrd="0" destOrd="2" presId="urn:microsoft.com/office/officeart/2009/3/layout/IncreasingArrowsProcess"/>
    <dgm:cxn modelId="{7C97173C-4885-4E4B-BEF6-CA8122EE9A8A}" srcId="{F7CF3830-B5A0-45B4-A850-B925A2E065F0}" destId="{AD4642FD-CE10-4D78-A961-60A016E4E722}" srcOrd="0" destOrd="0" parTransId="{183EA45C-E252-4A8A-891F-768381FAE476}" sibTransId="{28E38692-BB39-4A16-B186-01C6A368DB9E}"/>
    <dgm:cxn modelId="{3E9A3BB7-95B1-4FDD-A6BF-ED738DE63B5C}" srcId="{1FAE8C91-EE2B-4D20-A162-09553ED7DD42}" destId="{7C12CAD8-010E-4BE8-9A30-17F3F1497C88}" srcOrd="3" destOrd="0" parTransId="{02F1A75A-7955-4D3F-BBB5-CAA1190BCEC3}" sibTransId="{76EA340A-E6F8-465E-942B-C902FF6FA371}"/>
    <dgm:cxn modelId="{A4AB9F03-57F2-46EE-A51C-C1110EABB5FD}" srcId="{1FAE8C91-EE2B-4D20-A162-09553ED7DD42}" destId="{ADB908FE-7ACA-4878-A461-90060783F6A1}" srcOrd="2" destOrd="0" parTransId="{EF783A79-FADC-43D7-8FD8-611A1320954F}" sibTransId="{E284C66C-7DD4-400E-8DD6-E469B4E1D728}"/>
    <dgm:cxn modelId="{8BE0B65F-7C88-4930-97C0-547BB3664C71}" type="presOf" srcId="{4285203F-0CB4-417B-9C26-071D9E63D1CB}" destId="{AC8BD4FD-CE39-45CF-AB1D-DD6D16E29DA1}" srcOrd="0" destOrd="2" presId="urn:microsoft.com/office/officeart/2009/3/layout/IncreasingArrowsProcess"/>
    <dgm:cxn modelId="{50C7C143-AF11-435E-BC20-E84255AF0B73}" srcId="{7C12CAD8-010E-4BE8-9A30-17F3F1497C88}" destId="{6E76E2E5-D5CC-43D8-99CB-784BE532389C}" srcOrd="1" destOrd="0" parTransId="{9562D374-37B9-4FBC-8580-CFD6B46C0DAD}" sibTransId="{9D852137-E713-4A3B-8916-270EE58E9F61}"/>
    <dgm:cxn modelId="{BB6F51DB-5FAF-49FD-AAD9-E754DC98EA71}" type="presOf" srcId="{6F308845-B7BA-4E8C-8EDF-EAAB1F3379F0}" destId="{680E1FB2-C3A5-4E38-A631-60F45C882A25}" srcOrd="0" destOrd="4" presId="urn:microsoft.com/office/officeart/2009/3/layout/IncreasingArrowsProcess"/>
    <dgm:cxn modelId="{FBE4619A-9D63-4545-8F86-E255158F47F0}" type="presOf" srcId="{FFD4282C-B4A9-4AD7-AED1-0D67A483D6A6}" destId="{7F64EC8D-DB84-4E8C-BA17-3D82044876FB}" srcOrd="0" destOrd="1" presId="urn:microsoft.com/office/officeart/2009/3/layout/IncreasingArrowsProcess"/>
    <dgm:cxn modelId="{A90B0479-57AC-4197-98C4-DCA5BD7EDE2A}" type="presOf" srcId="{AE4D05EA-FCBD-48BF-8CD6-B755ABFFF2DB}" destId="{680E1FB2-C3A5-4E38-A631-60F45C882A25}" srcOrd="0" destOrd="2" presId="urn:microsoft.com/office/officeart/2009/3/layout/IncreasingArrowsProcess"/>
    <dgm:cxn modelId="{F5040A17-25A0-4AE7-96AC-FFDD06E83CDE}" type="presOf" srcId="{9A03822E-06C3-4EFE-8030-F31AD16CF9E6}" destId="{AC8BD4FD-CE39-45CF-AB1D-DD6D16E29DA1}" srcOrd="0" destOrd="3" presId="urn:microsoft.com/office/officeart/2009/3/layout/IncreasingArrowsProcess"/>
    <dgm:cxn modelId="{C7AF35BD-C68E-4685-AC81-D43FEA262F3A}" srcId="{AD4642FD-CE10-4D78-A961-60A016E4E722}" destId="{3654CD33-148A-42D5-A5A4-DF2693B618E5}" srcOrd="2" destOrd="0" parTransId="{CFDE6E63-CAC7-4C46-BE8C-519D6D6DF8FF}" sibTransId="{DE8501C3-FA60-41D7-A960-FD8113B8BD23}"/>
    <dgm:cxn modelId="{1F60B7FC-B5F9-45F9-B26D-62DD3D2786B2}" srcId="{ADB908FE-7ACA-4878-A461-90060783F6A1}" destId="{66F2DB47-9D4A-4ECA-B8B2-962CC80A23DF}" srcOrd="0" destOrd="0" parTransId="{69D1FB1F-13F7-4002-9DBD-1ECB849962C8}" sibTransId="{A609A85B-83D8-4B49-A601-624B26E99972}"/>
    <dgm:cxn modelId="{24B06EA4-B875-4C0B-97A9-75BF604595FB}" srcId="{2804A547-EC65-4711-B58E-F2D3E750F2C5}" destId="{FFD4282C-B4A9-4AD7-AED1-0D67A483D6A6}" srcOrd="0" destOrd="0" parTransId="{38BFFC3B-E633-4B1A-B14B-31DB07673FA9}" sibTransId="{869D5C64-69F3-4674-A29C-A7B7D35D7FE1}"/>
    <dgm:cxn modelId="{2B391C14-33BC-4722-B19F-62014909A888}" type="presOf" srcId="{D8306181-5C45-4FFB-BD18-D7953FEF1331}" destId="{AC8BD4FD-CE39-45CF-AB1D-DD6D16E29DA1}" srcOrd="0" destOrd="1" presId="urn:microsoft.com/office/officeart/2009/3/layout/IncreasingArrowsProcess"/>
    <dgm:cxn modelId="{1DB3C748-F2A9-496C-B72D-9305B77678A4}" srcId="{C3FABF3D-906A-4DD4-A3A6-DB1612DB0A9A}" destId="{4285203F-0CB4-417B-9C26-071D9E63D1CB}" srcOrd="1" destOrd="0" parTransId="{98B3180F-3920-40BE-90FC-FD85531533CF}" sibTransId="{DAB6E61A-73AB-436F-8B24-82700E02B7F4}"/>
    <dgm:cxn modelId="{C1CE6487-AC96-4CAF-A2AD-7AFECF5D5C4E}" srcId="{2804A547-EC65-4711-B58E-F2D3E750F2C5}" destId="{28CDDEDF-3A8D-4E4C-A4FB-B8FDFC3499BF}" srcOrd="1" destOrd="0" parTransId="{26501051-9B27-4117-B387-E5074C7A209A}" sibTransId="{18EA937D-AE6E-40BC-A97B-F9FA26F9188F}"/>
    <dgm:cxn modelId="{734EA605-D85E-4F3A-BDC7-C5F72604C30E}" srcId="{F7CF3830-B5A0-45B4-A850-B925A2E065F0}" destId="{6F308845-B7BA-4E8C-8EDF-EAAB1F3379F0}" srcOrd="1" destOrd="0" parTransId="{0C94FB00-C150-497B-9B17-BF6614AB2F50}" sibTransId="{BD97BC82-9582-4E81-B1C6-8BAD1046CA2D}"/>
    <dgm:cxn modelId="{E377D371-FD06-448A-8A5D-69F4A28B1A43}" srcId="{1FAE8C91-EE2B-4D20-A162-09553ED7DD42}" destId="{AB457BBF-3D9C-4E21-ADF4-4FB7A7F3A108}" srcOrd="0" destOrd="0" parTransId="{70CD239B-4BAB-40FA-AC78-11338B9A8B77}" sibTransId="{5DA4E3E8-9D46-42E3-973E-150E86E6349C}"/>
    <dgm:cxn modelId="{C3FAFE12-D7AE-4A75-A038-53B2FE02464E}" srcId="{7C12CAD8-010E-4BE8-9A30-17F3F1497C88}" destId="{2804A547-EC65-4711-B58E-F2D3E750F2C5}" srcOrd="0" destOrd="0" parTransId="{AE5632EA-3F3D-4C31-AD52-FC7E6C18AEF9}" sibTransId="{EDF28E52-472E-4469-A1D8-32BEBDEA829B}"/>
    <dgm:cxn modelId="{5742FA79-A230-4182-8078-A0DC2F5BCAA1}" type="presOf" srcId="{66F2DB47-9D4A-4ECA-B8B2-962CC80A23DF}" destId="{F17CF499-5516-4DF3-967F-CBA0102268AC}" srcOrd="0" destOrd="0" presId="urn:microsoft.com/office/officeart/2009/3/layout/IncreasingArrowsProcess"/>
    <dgm:cxn modelId="{389D8DE3-A7D7-4A98-AEB8-61FADFBE3498}" type="presOf" srcId="{2804A547-EC65-4711-B58E-F2D3E750F2C5}" destId="{7F64EC8D-DB84-4E8C-BA17-3D82044876FB}" srcOrd="0" destOrd="0" presId="urn:microsoft.com/office/officeart/2009/3/layout/IncreasingArrowsProcess"/>
    <dgm:cxn modelId="{AB97E387-967B-4CA4-9270-2F29920EA266}" type="presParOf" srcId="{F7580B73-BFC9-4A03-9A1A-510EFB3631A3}" destId="{424E7C43-4EB0-4679-BC17-4ADB8762ED21}" srcOrd="0" destOrd="0" presId="urn:microsoft.com/office/officeart/2009/3/layout/IncreasingArrowsProcess"/>
    <dgm:cxn modelId="{11FEE845-7CBB-4474-90B3-CA8D7ADE52AC}" type="presParOf" srcId="{F7580B73-BFC9-4A03-9A1A-510EFB3631A3}" destId="{AC8BD4FD-CE39-45CF-AB1D-DD6D16E29DA1}" srcOrd="1" destOrd="0" presId="urn:microsoft.com/office/officeart/2009/3/layout/IncreasingArrowsProcess"/>
    <dgm:cxn modelId="{AE93FD6D-1E5B-4133-9135-C7A5327507B6}" type="presParOf" srcId="{F7580B73-BFC9-4A03-9A1A-510EFB3631A3}" destId="{112C711E-03DA-4FE3-B1B5-5B97E363B577}" srcOrd="2" destOrd="0" presId="urn:microsoft.com/office/officeart/2009/3/layout/IncreasingArrowsProcess"/>
    <dgm:cxn modelId="{A11826ED-5274-46EF-B6A9-BD62F89B2E65}" type="presParOf" srcId="{F7580B73-BFC9-4A03-9A1A-510EFB3631A3}" destId="{680E1FB2-C3A5-4E38-A631-60F45C882A25}" srcOrd="3" destOrd="0" presId="urn:microsoft.com/office/officeart/2009/3/layout/IncreasingArrowsProcess"/>
    <dgm:cxn modelId="{ED1DCEC1-830B-4CCD-9591-62C8D5189178}" type="presParOf" srcId="{F7580B73-BFC9-4A03-9A1A-510EFB3631A3}" destId="{39DA3243-6FF0-4031-8786-92C5EA2CDEAC}" srcOrd="4" destOrd="0" presId="urn:microsoft.com/office/officeart/2009/3/layout/IncreasingArrowsProcess"/>
    <dgm:cxn modelId="{68904260-53B0-47FB-882F-90CE3CAD40CE}" type="presParOf" srcId="{F7580B73-BFC9-4A03-9A1A-510EFB3631A3}" destId="{F17CF499-5516-4DF3-967F-CBA0102268AC}" srcOrd="5" destOrd="0" presId="urn:microsoft.com/office/officeart/2009/3/layout/IncreasingArrowsProcess"/>
    <dgm:cxn modelId="{C04DFD82-0A5F-4601-9C23-5791B00861BB}" type="presParOf" srcId="{F7580B73-BFC9-4A03-9A1A-510EFB3631A3}" destId="{C67DE2D8-4F80-4AA3-8DE0-06F581840B87}" srcOrd="6" destOrd="0" presId="urn:microsoft.com/office/officeart/2009/3/layout/IncreasingArrowsProcess"/>
    <dgm:cxn modelId="{80990A30-5989-48AC-B816-5DFDDD8E1F52}" type="presParOf" srcId="{F7580B73-BFC9-4A03-9A1A-510EFB3631A3}" destId="{7F64EC8D-DB84-4E8C-BA17-3D82044876FB}"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E7C43-4EB0-4679-BC17-4ADB8762ED21}">
      <dsp:nvSpPr>
        <dsp:cNvPr id="0" name=""/>
        <dsp:cNvSpPr/>
      </dsp:nvSpPr>
      <dsp:spPr>
        <a:xfrm>
          <a:off x="0" y="117625"/>
          <a:ext cx="8553133" cy="1245207"/>
        </a:xfrm>
        <a:prstGeom prst="rightArrow">
          <a:avLst>
            <a:gd name="adj1" fmla="val 50000"/>
            <a:gd name="adj2" fmla="val 50000"/>
          </a:avLst>
        </a:prstGeom>
        <a:solidFill>
          <a:srgbClr val="683B7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254000" bIns="197677" numCol="1" spcCol="1270" anchor="ctr" anchorCtr="0">
          <a:noAutofit/>
        </a:bodyPr>
        <a:lstStyle/>
        <a:p>
          <a:pPr lvl="0" algn="l" defTabSz="1022350">
            <a:lnSpc>
              <a:spcPct val="90000"/>
            </a:lnSpc>
            <a:spcBef>
              <a:spcPct val="0"/>
            </a:spcBef>
            <a:spcAft>
              <a:spcPct val="35000"/>
            </a:spcAft>
          </a:pPr>
          <a:r>
            <a:rPr lang="en-AU" sz="2300" kern="1200" noProof="0" dirty="0">
              <a:latin typeface="Helvetica" panose="020B0604020202020204" pitchFamily="34" charset="0"/>
              <a:cs typeface="Helvetica" panose="020B0604020202020204" pitchFamily="34" charset="0"/>
            </a:rPr>
            <a:t>1. </a:t>
          </a:r>
          <a:r>
            <a:rPr lang="en-AU" sz="2300" kern="1200" noProof="0" dirty="0" smtClean="0">
              <a:latin typeface="Helvetica" panose="020B0604020202020204" pitchFamily="34" charset="0"/>
              <a:cs typeface="Helvetica" panose="020B0604020202020204" pitchFamily="34" charset="0"/>
            </a:rPr>
            <a:t>Current </a:t>
          </a:r>
          <a:r>
            <a:rPr lang="en-AU" sz="2300" kern="1200" noProof="0" dirty="0">
              <a:latin typeface="Helvetica" panose="020B0604020202020204" pitchFamily="34" charset="0"/>
              <a:cs typeface="Helvetica" panose="020B0604020202020204" pitchFamily="34" charset="0"/>
            </a:rPr>
            <a:t>State </a:t>
          </a:r>
          <a:r>
            <a:rPr lang="en-AU" sz="2300" kern="1200" noProof="0" dirty="0" smtClean="0">
              <a:latin typeface="Helvetica" panose="020B0604020202020204" pitchFamily="34" charset="0"/>
              <a:cs typeface="Helvetica" panose="020B0604020202020204" pitchFamily="34" charset="0"/>
            </a:rPr>
            <a:t>Diagnostic : Position &amp; Target</a:t>
          </a:r>
          <a:endParaRPr lang="en-AU" sz="2300" kern="1200" noProof="0" dirty="0">
            <a:latin typeface="Helvetica" panose="020B0604020202020204" pitchFamily="34" charset="0"/>
            <a:cs typeface="Helvetica" panose="020B0604020202020204" pitchFamily="34" charset="0"/>
          </a:endParaRPr>
        </a:p>
      </dsp:txBody>
      <dsp:txXfrm>
        <a:off x="0" y="428927"/>
        <a:ext cx="8241831" cy="622603"/>
      </dsp:txXfrm>
    </dsp:sp>
    <dsp:sp modelId="{AC8BD4FD-CE39-45CF-AB1D-DD6D16E29DA1}">
      <dsp:nvSpPr>
        <dsp:cNvPr id="0" name=""/>
        <dsp:cNvSpPr/>
      </dsp:nvSpPr>
      <dsp:spPr>
        <a:xfrm>
          <a:off x="0" y="1070365"/>
          <a:ext cx="1971497" cy="2303258"/>
        </a:xfrm>
        <a:prstGeom prst="rect">
          <a:avLst/>
        </a:prstGeom>
        <a:solidFill>
          <a:schemeClr val="lt1">
            <a:hueOff val="0"/>
            <a:satOff val="0"/>
            <a:lumOff val="0"/>
            <a:alphaOff val="0"/>
          </a:schemeClr>
        </a:solidFill>
        <a:ln w="25400" cap="flat" cmpd="sng" algn="ctr">
          <a:solidFill>
            <a:srgbClr val="683B72"/>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AU" sz="1100" kern="1200" noProof="0" dirty="0">
              <a:solidFill>
                <a:srgbClr val="2E3B48"/>
              </a:solidFill>
              <a:latin typeface="Helvetica" panose="020B0604020202020204" pitchFamily="34" charset="0"/>
              <a:cs typeface="Helvetica" panose="020B0604020202020204" pitchFamily="34" charset="0"/>
            </a:rPr>
            <a:t>Agile Diagnostic &amp; Assessment:</a:t>
          </a:r>
        </a:p>
        <a:p>
          <a:pPr marL="57150" lvl="1" indent="-57150" algn="l" defTabSz="488950">
            <a:lnSpc>
              <a:spcPct val="90000"/>
            </a:lnSpc>
            <a:spcBef>
              <a:spcPct val="0"/>
            </a:spcBef>
            <a:spcAft>
              <a:spcPct val="15000"/>
            </a:spcAft>
            <a:buChar char="••"/>
          </a:pPr>
          <a:r>
            <a:rPr lang="en-AU" sz="1100" kern="1200" noProof="0" dirty="0">
              <a:solidFill>
                <a:srgbClr val="2E3B48"/>
              </a:solidFill>
              <a:latin typeface="Helvetica" panose="020B0604020202020204" pitchFamily="34" charset="0"/>
              <a:cs typeface="Helvetica" panose="020B0604020202020204" pitchFamily="34" charset="0"/>
            </a:rPr>
            <a:t>Stakeholder perceptions of current agility, innovation &amp; speed to market</a:t>
          </a:r>
        </a:p>
        <a:p>
          <a:pPr marL="57150" lvl="1" indent="-57150" algn="l" defTabSz="488950">
            <a:lnSpc>
              <a:spcPct val="90000"/>
            </a:lnSpc>
            <a:spcBef>
              <a:spcPct val="0"/>
            </a:spcBef>
            <a:spcAft>
              <a:spcPct val="15000"/>
            </a:spcAft>
            <a:buChar char="••"/>
          </a:pPr>
          <a:r>
            <a:rPr lang="en-AU" sz="1100" kern="1200" noProof="0" dirty="0">
              <a:solidFill>
                <a:srgbClr val="2E3B48"/>
              </a:solidFill>
              <a:latin typeface="Helvetica" panose="020B0604020202020204" pitchFamily="34" charset="0"/>
              <a:cs typeface="Helvetica" panose="020B0604020202020204" pitchFamily="34" charset="0"/>
            </a:rPr>
            <a:t>Current state of agile practice</a:t>
          </a:r>
        </a:p>
        <a:p>
          <a:pPr marL="57150" lvl="1" indent="-57150" algn="l" defTabSz="488950">
            <a:lnSpc>
              <a:spcPct val="90000"/>
            </a:lnSpc>
            <a:spcBef>
              <a:spcPct val="0"/>
            </a:spcBef>
            <a:spcAft>
              <a:spcPct val="15000"/>
            </a:spcAft>
            <a:buChar char="••"/>
          </a:pPr>
          <a:r>
            <a:rPr lang="en-AU" sz="1100" kern="1200" noProof="0" dirty="0">
              <a:solidFill>
                <a:srgbClr val="2E3B48"/>
              </a:solidFill>
              <a:latin typeface="Helvetica" panose="020B0604020202020204" pitchFamily="34" charset="0"/>
              <a:cs typeface="Helvetica" panose="020B0604020202020204" pitchFamily="34" charset="0"/>
            </a:rPr>
            <a:t>IT technical readiness (CI/CD/Automation)</a:t>
          </a:r>
        </a:p>
      </dsp:txBody>
      <dsp:txXfrm>
        <a:off x="0" y="1070365"/>
        <a:ext cx="1971497" cy="2303258"/>
      </dsp:txXfrm>
    </dsp:sp>
    <dsp:sp modelId="{112C711E-03DA-4FE3-B1B5-5B97E363B577}">
      <dsp:nvSpPr>
        <dsp:cNvPr id="0" name=""/>
        <dsp:cNvSpPr/>
      </dsp:nvSpPr>
      <dsp:spPr>
        <a:xfrm>
          <a:off x="1971497" y="523021"/>
          <a:ext cx="6581635" cy="1245207"/>
        </a:xfrm>
        <a:prstGeom prst="rightArrow">
          <a:avLst>
            <a:gd name="adj1" fmla="val 50000"/>
            <a:gd name="adj2" fmla="val 50000"/>
          </a:avLst>
        </a:prstGeom>
        <a:solidFill>
          <a:srgbClr val="683B7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254000" bIns="197677" numCol="1" spcCol="1270" anchor="ctr" anchorCtr="0">
          <a:noAutofit/>
        </a:bodyPr>
        <a:lstStyle/>
        <a:p>
          <a:pPr lvl="0" algn="l" defTabSz="1022350">
            <a:lnSpc>
              <a:spcPct val="90000"/>
            </a:lnSpc>
            <a:spcBef>
              <a:spcPct val="0"/>
            </a:spcBef>
            <a:spcAft>
              <a:spcPct val="35000"/>
            </a:spcAft>
          </a:pPr>
          <a:r>
            <a:rPr lang="en-AU" sz="2300" kern="1200" noProof="0" dirty="0" smtClean="0">
              <a:latin typeface="Helvetica" panose="020B0604020202020204" pitchFamily="34" charset="0"/>
              <a:cs typeface="Helvetica" panose="020B0604020202020204" pitchFamily="34" charset="0"/>
            </a:rPr>
            <a:t>2. Readiness Training</a:t>
          </a:r>
          <a:endParaRPr lang="en-AU" sz="2300" kern="1200" noProof="0" dirty="0">
            <a:latin typeface="Helvetica" panose="020B0604020202020204" pitchFamily="34" charset="0"/>
            <a:cs typeface="Helvetica" panose="020B0604020202020204" pitchFamily="34" charset="0"/>
          </a:endParaRPr>
        </a:p>
      </dsp:txBody>
      <dsp:txXfrm>
        <a:off x="1971497" y="834323"/>
        <a:ext cx="6270333" cy="622603"/>
      </dsp:txXfrm>
    </dsp:sp>
    <dsp:sp modelId="{680E1FB2-C3A5-4E38-A631-60F45C882A25}">
      <dsp:nvSpPr>
        <dsp:cNvPr id="0" name=""/>
        <dsp:cNvSpPr/>
      </dsp:nvSpPr>
      <dsp:spPr>
        <a:xfrm>
          <a:off x="1971497" y="1485287"/>
          <a:ext cx="1971497" cy="2244551"/>
        </a:xfrm>
        <a:prstGeom prst="rect">
          <a:avLst/>
        </a:prstGeom>
        <a:solidFill>
          <a:schemeClr val="bg1"/>
        </a:solidFill>
        <a:ln w="25400" cap="flat" cmpd="sng" algn="ctr">
          <a:solidFill>
            <a:srgbClr val="683B72"/>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1" kern="1200" dirty="0">
              <a:solidFill>
                <a:srgbClr val="2E3B48"/>
              </a:solidFill>
              <a:latin typeface="Helvetica" panose="020B0604020202020204" pitchFamily="34" charset="0"/>
              <a:cs typeface="Helvetica" panose="020B0604020202020204" pitchFamily="34" charset="0"/>
            </a:rPr>
            <a:t>Structured Training:</a:t>
          </a:r>
        </a:p>
        <a:p>
          <a:pPr marL="57150" lvl="1" indent="-57150" algn="l" defTabSz="488950">
            <a:lnSpc>
              <a:spcPct val="90000"/>
            </a:lnSpc>
            <a:spcBef>
              <a:spcPct val="0"/>
            </a:spcBef>
            <a:spcAft>
              <a:spcPct val="15000"/>
            </a:spcAft>
            <a:buChar char="••"/>
          </a:pPr>
          <a:r>
            <a:rPr lang="en-US" sz="1100" kern="1200" dirty="0">
              <a:solidFill>
                <a:srgbClr val="2E3B48"/>
              </a:solidFill>
              <a:latin typeface="Helvetica" panose="020B0604020202020204" pitchFamily="34" charset="0"/>
              <a:cs typeface="Helvetica" panose="020B0604020202020204" pitchFamily="34" charset="0"/>
            </a:rPr>
            <a:t>IT &amp; business teams</a:t>
          </a:r>
        </a:p>
        <a:p>
          <a:pPr marL="57150" lvl="1" indent="-57150" algn="l" defTabSz="488950">
            <a:lnSpc>
              <a:spcPct val="90000"/>
            </a:lnSpc>
            <a:spcBef>
              <a:spcPct val="0"/>
            </a:spcBef>
            <a:spcAft>
              <a:spcPct val="15000"/>
            </a:spcAft>
            <a:buChar char="••"/>
          </a:pPr>
          <a:r>
            <a:rPr lang="en-US" sz="1100" kern="1200" dirty="0">
              <a:solidFill>
                <a:srgbClr val="2E3B48"/>
              </a:solidFill>
              <a:latin typeface="Helvetica" panose="020B0604020202020204" pitchFamily="34" charset="0"/>
              <a:cs typeface="Helvetica" panose="020B0604020202020204" pitchFamily="34" charset="0"/>
            </a:rPr>
            <a:t>Aligned to globally </a:t>
          </a:r>
          <a:r>
            <a:rPr lang="en-AU" sz="1100" kern="1200" noProof="0" dirty="0">
              <a:solidFill>
                <a:srgbClr val="2E3B48"/>
              </a:solidFill>
              <a:latin typeface="Helvetica" panose="020B0604020202020204" pitchFamily="34" charset="0"/>
              <a:cs typeface="Helvetica" panose="020B0604020202020204" pitchFamily="34" charset="0"/>
            </a:rPr>
            <a:t>recognised</a:t>
          </a:r>
          <a:r>
            <a:rPr lang="en-US" sz="1100" kern="1200" dirty="0">
              <a:solidFill>
                <a:srgbClr val="2E3B48"/>
              </a:solidFill>
              <a:latin typeface="Helvetica" panose="020B0604020202020204" pitchFamily="34" charset="0"/>
              <a:cs typeface="Helvetica" panose="020B0604020202020204" pitchFamily="34" charset="0"/>
            </a:rPr>
            <a:t> Scrum Alliance syllabus</a:t>
          </a:r>
        </a:p>
        <a:p>
          <a:pPr marL="57150" lvl="1" indent="-57150" algn="l" defTabSz="488950">
            <a:lnSpc>
              <a:spcPct val="90000"/>
            </a:lnSpc>
            <a:spcBef>
              <a:spcPct val="0"/>
            </a:spcBef>
            <a:spcAft>
              <a:spcPct val="15000"/>
            </a:spcAft>
            <a:buChar char="••"/>
          </a:pPr>
          <a:r>
            <a:rPr lang="en-US" sz="1100" kern="1200" dirty="0">
              <a:solidFill>
                <a:srgbClr val="2E3B48"/>
              </a:solidFill>
              <a:latin typeface="Helvetica" panose="020B0604020202020204" pitchFamily="34" charset="0"/>
              <a:cs typeface="Helvetica" panose="020B0604020202020204" pitchFamily="34" charset="0"/>
            </a:rPr>
            <a:t>Certified Scrum Master, Certified Product Owner</a:t>
          </a:r>
          <a:br>
            <a:rPr lang="en-US" sz="1100" kern="1200" dirty="0">
              <a:solidFill>
                <a:srgbClr val="2E3B48"/>
              </a:solidFill>
              <a:latin typeface="Helvetica" panose="020B0604020202020204" pitchFamily="34" charset="0"/>
              <a:cs typeface="Helvetica" panose="020B0604020202020204" pitchFamily="34" charset="0"/>
            </a:rPr>
          </a:br>
          <a:endParaRPr lang="en-US" sz="1100" kern="1200" dirty="0">
            <a:solidFill>
              <a:srgbClr val="2E3B48"/>
            </a:solidFill>
            <a:latin typeface="Helvetica" panose="020B0604020202020204" pitchFamily="34" charset="0"/>
            <a:cs typeface="Helvetica" panose="020B0604020202020204" pitchFamily="34" charset="0"/>
          </a:endParaRPr>
        </a:p>
      </dsp:txBody>
      <dsp:txXfrm>
        <a:off x="1971497" y="1485287"/>
        <a:ext cx="1971497" cy="2244551"/>
      </dsp:txXfrm>
    </dsp:sp>
    <dsp:sp modelId="{39DA3243-6FF0-4031-8786-92C5EA2CDEAC}">
      <dsp:nvSpPr>
        <dsp:cNvPr id="0" name=""/>
        <dsp:cNvSpPr/>
      </dsp:nvSpPr>
      <dsp:spPr>
        <a:xfrm>
          <a:off x="3942994" y="937943"/>
          <a:ext cx="4610138" cy="1245207"/>
        </a:xfrm>
        <a:prstGeom prst="rightArrow">
          <a:avLst>
            <a:gd name="adj1" fmla="val 50000"/>
            <a:gd name="adj2" fmla="val 50000"/>
          </a:avLst>
        </a:prstGeom>
        <a:solidFill>
          <a:srgbClr val="683B7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254000" bIns="197677" numCol="1" spcCol="1270" anchor="ctr" anchorCtr="0">
          <a:noAutofit/>
        </a:bodyPr>
        <a:lstStyle/>
        <a:p>
          <a:pPr lvl="0" algn="l" defTabSz="1022350">
            <a:lnSpc>
              <a:spcPct val="90000"/>
            </a:lnSpc>
            <a:spcBef>
              <a:spcPct val="0"/>
            </a:spcBef>
            <a:spcAft>
              <a:spcPct val="35000"/>
            </a:spcAft>
          </a:pPr>
          <a:r>
            <a:rPr lang="en-AU" sz="2300" kern="1200" noProof="0" dirty="0" smtClean="0">
              <a:latin typeface="Helvetica" panose="020B0604020202020204" pitchFamily="34" charset="0"/>
              <a:cs typeface="Helvetica" panose="020B0604020202020204" pitchFamily="34" charset="0"/>
            </a:rPr>
            <a:t>3. Prototype/Pilot</a:t>
          </a:r>
          <a:endParaRPr lang="en-US" sz="2300" kern="1200" dirty="0"/>
        </a:p>
      </dsp:txBody>
      <dsp:txXfrm>
        <a:off x="3942994" y="1249245"/>
        <a:ext cx="4298836" cy="622603"/>
      </dsp:txXfrm>
    </dsp:sp>
    <dsp:sp modelId="{F17CF499-5516-4DF3-967F-CBA0102268AC}">
      <dsp:nvSpPr>
        <dsp:cNvPr id="0" name=""/>
        <dsp:cNvSpPr/>
      </dsp:nvSpPr>
      <dsp:spPr>
        <a:xfrm>
          <a:off x="3942994" y="1900209"/>
          <a:ext cx="1971497" cy="2259559"/>
        </a:xfrm>
        <a:prstGeom prst="rect">
          <a:avLst/>
        </a:prstGeom>
        <a:solidFill>
          <a:schemeClr val="lt1">
            <a:hueOff val="0"/>
            <a:satOff val="0"/>
            <a:lumOff val="0"/>
            <a:alphaOff val="0"/>
          </a:schemeClr>
        </a:solidFill>
        <a:ln w="25400" cap="flat" cmpd="sng" algn="ctr">
          <a:solidFill>
            <a:srgbClr val="683B72"/>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a:solidFill>
                <a:srgbClr val="2E3B48"/>
              </a:solidFill>
              <a:latin typeface="Helvetica" panose="020B0604020202020204" pitchFamily="34" charset="0"/>
              <a:cs typeface="Helvetica" panose="020B0604020202020204" pitchFamily="34" charset="0"/>
            </a:rPr>
            <a:t>Identify &amp; deliver high-priority candidate project to showcase agile delivery approach to senior stakeholders</a:t>
          </a:r>
        </a:p>
        <a:p>
          <a:pPr lvl="0" algn="l" defTabSz="488950">
            <a:lnSpc>
              <a:spcPct val="90000"/>
            </a:lnSpc>
            <a:spcBef>
              <a:spcPct val="0"/>
            </a:spcBef>
            <a:spcAft>
              <a:spcPct val="35000"/>
            </a:spcAft>
          </a:pPr>
          <a:r>
            <a:rPr lang="en-AU" sz="1100" kern="1200" noProof="0" dirty="0" smtClean="0">
              <a:solidFill>
                <a:srgbClr val="2E3B48"/>
              </a:solidFill>
              <a:latin typeface="Helvetica" panose="020B0604020202020204" pitchFamily="34" charset="0"/>
              <a:cs typeface="Helvetica" panose="020B0604020202020204" pitchFamily="34" charset="0"/>
            </a:rPr>
            <a:t>Identify &amp; document key learnings and any Agility Roadblocks encountered </a:t>
          </a:r>
        </a:p>
        <a:p>
          <a:pPr lvl="0" algn="l" defTabSz="488950">
            <a:lnSpc>
              <a:spcPct val="90000"/>
            </a:lnSpc>
            <a:spcBef>
              <a:spcPct val="0"/>
            </a:spcBef>
            <a:spcAft>
              <a:spcPct val="35000"/>
            </a:spcAft>
          </a:pPr>
          <a:r>
            <a:rPr lang="en-AU" sz="1100" b="1" kern="1200" noProof="0" dirty="0" smtClean="0">
              <a:solidFill>
                <a:srgbClr val="2E3B48"/>
              </a:solidFill>
              <a:latin typeface="Helvetica" panose="020B0604020202020204" pitchFamily="34" charset="0"/>
              <a:cs typeface="Helvetica" panose="020B0604020202020204" pitchFamily="34" charset="0"/>
            </a:rPr>
            <a:t>In-Flight </a:t>
          </a:r>
          <a:r>
            <a:rPr lang="en-US" sz="1100" b="1" kern="1200" dirty="0" smtClean="0">
              <a:solidFill>
                <a:srgbClr val="2E3B48"/>
              </a:solidFill>
              <a:latin typeface="Helvetica" panose="020B0604020202020204" pitchFamily="34" charset="0"/>
              <a:cs typeface="Helvetica" panose="020B0604020202020204" pitchFamily="34" charset="0"/>
            </a:rPr>
            <a:t>Coaching:</a:t>
          </a:r>
          <a:endParaRPr lang="en-US" sz="1100" b="1" kern="1200" dirty="0">
            <a:solidFill>
              <a:srgbClr val="2E3B48"/>
            </a:solidFill>
            <a:latin typeface="Helvetica" panose="020B0604020202020204" pitchFamily="34" charset="0"/>
            <a:cs typeface="Helvetica" panose="020B0604020202020204" pitchFamily="34" charset="0"/>
          </a:endParaRPr>
        </a:p>
        <a:p>
          <a:pPr marL="57150" lvl="1" indent="-57150" algn="l" defTabSz="488950">
            <a:lnSpc>
              <a:spcPct val="90000"/>
            </a:lnSpc>
            <a:spcBef>
              <a:spcPct val="0"/>
            </a:spcBef>
            <a:spcAft>
              <a:spcPct val="15000"/>
            </a:spcAft>
            <a:buChar char="••"/>
          </a:pPr>
          <a:r>
            <a:rPr lang="en-US" sz="1100" kern="1200" dirty="0" smtClean="0">
              <a:solidFill>
                <a:srgbClr val="2E3B48"/>
              </a:solidFill>
              <a:latin typeface="Helvetica" panose="020B0604020202020204" pitchFamily="34" charset="0"/>
              <a:cs typeface="Helvetica" panose="020B0604020202020204" pitchFamily="34" charset="0"/>
            </a:rPr>
            <a:t>Agile coaching &amp; support to pilot team, sponsors &amp; stakeholders</a:t>
          </a:r>
          <a:endParaRPr lang="en-US" sz="1100" kern="1200" dirty="0">
            <a:solidFill>
              <a:srgbClr val="2E3B48"/>
            </a:solidFill>
            <a:latin typeface="Helvetica" panose="020B0604020202020204" pitchFamily="34" charset="0"/>
            <a:cs typeface="Helvetica" panose="020B0604020202020204" pitchFamily="34" charset="0"/>
          </a:endParaRPr>
        </a:p>
        <a:p>
          <a:pPr lvl="0" algn="l" defTabSz="488950">
            <a:lnSpc>
              <a:spcPct val="90000"/>
            </a:lnSpc>
            <a:spcBef>
              <a:spcPct val="0"/>
            </a:spcBef>
            <a:spcAft>
              <a:spcPct val="35000"/>
            </a:spcAft>
          </a:pPr>
          <a:endParaRPr lang="en-US" sz="1100" kern="1200" dirty="0">
            <a:solidFill>
              <a:srgbClr val="2E3B48"/>
            </a:solidFill>
            <a:latin typeface="Helvetica" panose="020B0604020202020204" pitchFamily="34" charset="0"/>
            <a:cs typeface="Helvetica" panose="020B0604020202020204" pitchFamily="34" charset="0"/>
          </a:endParaRPr>
        </a:p>
      </dsp:txBody>
      <dsp:txXfrm>
        <a:off x="3942994" y="1900209"/>
        <a:ext cx="1971497" cy="2259559"/>
      </dsp:txXfrm>
    </dsp:sp>
    <dsp:sp modelId="{C67DE2D8-4F80-4AA3-8DE0-06F581840B87}">
      <dsp:nvSpPr>
        <dsp:cNvPr id="0" name=""/>
        <dsp:cNvSpPr/>
      </dsp:nvSpPr>
      <dsp:spPr>
        <a:xfrm>
          <a:off x="5914491" y="1352865"/>
          <a:ext cx="2638641" cy="1245207"/>
        </a:xfrm>
        <a:prstGeom prst="rightArrow">
          <a:avLst>
            <a:gd name="adj1" fmla="val 50000"/>
            <a:gd name="adj2" fmla="val 50000"/>
          </a:avLst>
        </a:prstGeom>
        <a:solidFill>
          <a:srgbClr val="683B7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254000" bIns="197677" numCol="1" spcCol="1270" anchor="ctr" anchorCtr="0">
          <a:noAutofit/>
        </a:bodyPr>
        <a:lstStyle/>
        <a:p>
          <a:pPr lvl="0" algn="l" defTabSz="1022350">
            <a:lnSpc>
              <a:spcPct val="90000"/>
            </a:lnSpc>
            <a:spcBef>
              <a:spcPct val="0"/>
            </a:spcBef>
            <a:spcAft>
              <a:spcPct val="35000"/>
            </a:spcAft>
          </a:pPr>
          <a:r>
            <a:rPr lang="en-AU" sz="2300" kern="1200" noProof="0" dirty="0" smtClean="0">
              <a:latin typeface="Helvetica" panose="020B0604020202020204" pitchFamily="34" charset="0"/>
              <a:cs typeface="Helvetica" panose="020B0604020202020204" pitchFamily="34" charset="0"/>
            </a:rPr>
            <a:t>4.Roll-out</a:t>
          </a:r>
          <a:endParaRPr lang="en-AU" sz="2300" kern="1200" noProof="0" dirty="0">
            <a:latin typeface="Helvetica" panose="020B0604020202020204" pitchFamily="34" charset="0"/>
            <a:cs typeface="Helvetica" panose="020B0604020202020204" pitchFamily="34" charset="0"/>
          </a:endParaRPr>
        </a:p>
      </dsp:txBody>
      <dsp:txXfrm>
        <a:off x="5914491" y="1664167"/>
        <a:ext cx="2327339" cy="622603"/>
      </dsp:txXfrm>
    </dsp:sp>
    <dsp:sp modelId="{7F64EC8D-DB84-4E8C-BA17-3D82044876FB}">
      <dsp:nvSpPr>
        <dsp:cNvPr id="0" name=""/>
        <dsp:cNvSpPr/>
      </dsp:nvSpPr>
      <dsp:spPr>
        <a:xfrm>
          <a:off x="5914491" y="2315131"/>
          <a:ext cx="1989458" cy="2286044"/>
        </a:xfrm>
        <a:prstGeom prst="rect">
          <a:avLst/>
        </a:prstGeom>
        <a:solidFill>
          <a:schemeClr val="lt1">
            <a:hueOff val="0"/>
            <a:satOff val="0"/>
            <a:lumOff val="0"/>
            <a:alphaOff val="0"/>
          </a:schemeClr>
        </a:solidFill>
        <a:ln w="25400" cap="flat" cmpd="sng" algn="ctr">
          <a:solidFill>
            <a:srgbClr val="683B72"/>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solidFill>
                <a:srgbClr val="2E3B48"/>
              </a:solidFill>
              <a:latin typeface="Helvetica" panose="020B0604020202020204" pitchFamily="34" charset="0"/>
              <a:cs typeface="Helvetica" panose="020B0604020202020204" pitchFamily="34" charset="0"/>
            </a:rPr>
            <a:t>Progressively extend to other teams</a:t>
          </a:r>
        </a:p>
        <a:p>
          <a:pPr lvl="0" algn="l" defTabSz="488950">
            <a:lnSpc>
              <a:spcPct val="90000"/>
            </a:lnSpc>
            <a:spcBef>
              <a:spcPct val="0"/>
            </a:spcBef>
            <a:spcAft>
              <a:spcPct val="35000"/>
            </a:spcAft>
          </a:pPr>
          <a:r>
            <a:rPr lang="en-US" sz="1100" kern="1200" dirty="0" smtClean="0">
              <a:solidFill>
                <a:srgbClr val="2E3B48"/>
              </a:solidFill>
              <a:latin typeface="Helvetica" panose="020B0604020202020204" pitchFamily="34" charset="0"/>
              <a:cs typeface="Helvetica" panose="020B0604020202020204" pitchFamily="34" charset="0"/>
            </a:rPr>
            <a:t>Embed agile practices and approaches to internal teams</a:t>
          </a:r>
        </a:p>
      </dsp:txBody>
      <dsp:txXfrm>
        <a:off x="5914491" y="2315131"/>
        <a:ext cx="1989458" cy="2286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E7C43-4EB0-4679-BC17-4ADB8762ED21}">
      <dsp:nvSpPr>
        <dsp:cNvPr id="0" name=""/>
        <dsp:cNvSpPr/>
      </dsp:nvSpPr>
      <dsp:spPr>
        <a:xfrm>
          <a:off x="0" y="117625"/>
          <a:ext cx="8553133" cy="1245207"/>
        </a:xfrm>
        <a:prstGeom prst="rightArrow">
          <a:avLst>
            <a:gd name="adj1" fmla="val 50000"/>
            <a:gd name="adj2" fmla="val 50000"/>
          </a:avLst>
        </a:prstGeom>
        <a:solidFill>
          <a:srgbClr val="683B7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254000" bIns="197677" numCol="1" spcCol="1270" anchor="ctr" anchorCtr="0">
          <a:noAutofit/>
        </a:bodyPr>
        <a:lstStyle/>
        <a:p>
          <a:pPr lvl="0" algn="l" defTabSz="533400">
            <a:lnSpc>
              <a:spcPct val="90000"/>
            </a:lnSpc>
            <a:spcBef>
              <a:spcPct val="0"/>
            </a:spcBef>
            <a:spcAft>
              <a:spcPct val="35000"/>
            </a:spcAft>
          </a:pPr>
          <a:r>
            <a:rPr lang="en-AU" sz="1200" kern="1200" noProof="0" dirty="0">
              <a:latin typeface="Helvetica" panose="020B0604020202020204" pitchFamily="34" charset="0"/>
              <a:cs typeface="Helvetica" panose="020B0604020202020204" pitchFamily="34" charset="0"/>
            </a:rPr>
            <a:t>1. Assessment </a:t>
          </a:r>
          <a:r>
            <a:rPr lang="en-AU" sz="1200" kern="1200" noProof="0" dirty="0" smtClean="0">
              <a:latin typeface="Helvetica" panose="020B0604020202020204" pitchFamily="34" charset="0"/>
              <a:cs typeface="Helvetica" panose="020B0604020202020204" pitchFamily="34" charset="0"/>
            </a:rPr>
            <a:t> and Alignment- </a:t>
          </a:r>
          <a:r>
            <a:rPr lang="en-AU" sz="1200" kern="1200" noProof="0" dirty="0">
              <a:latin typeface="Helvetica" panose="020B0604020202020204" pitchFamily="34" charset="0"/>
              <a:cs typeface="Helvetica" panose="020B0604020202020204" pitchFamily="34" charset="0"/>
            </a:rPr>
            <a:t>Business Agility Current State Diagnostic</a:t>
          </a:r>
        </a:p>
      </dsp:txBody>
      <dsp:txXfrm>
        <a:off x="0" y="428927"/>
        <a:ext cx="8241831" cy="622603"/>
      </dsp:txXfrm>
    </dsp:sp>
    <dsp:sp modelId="{AC8BD4FD-CE39-45CF-AB1D-DD6D16E29DA1}">
      <dsp:nvSpPr>
        <dsp:cNvPr id="0" name=""/>
        <dsp:cNvSpPr/>
      </dsp:nvSpPr>
      <dsp:spPr>
        <a:xfrm>
          <a:off x="0" y="1070365"/>
          <a:ext cx="1971497" cy="2303258"/>
        </a:xfrm>
        <a:prstGeom prst="rect">
          <a:avLst/>
        </a:prstGeom>
        <a:solidFill>
          <a:schemeClr val="lt1">
            <a:hueOff val="0"/>
            <a:satOff val="0"/>
            <a:lumOff val="0"/>
            <a:alphaOff val="0"/>
          </a:schemeClr>
        </a:solidFill>
        <a:ln w="25400" cap="flat" cmpd="sng" algn="ctr">
          <a:solidFill>
            <a:srgbClr val="683B72"/>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AU" sz="1100" kern="1200" noProof="0" dirty="0">
              <a:solidFill>
                <a:srgbClr val="2E3B48"/>
              </a:solidFill>
              <a:latin typeface="Helvetica" panose="020B0604020202020204" pitchFamily="34" charset="0"/>
              <a:cs typeface="Helvetica" panose="020B0604020202020204" pitchFamily="34" charset="0"/>
            </a:rPr>
            <a:t>Agile Diagnostic &amp; Assessment:</a:t>
          </a:r>
        </a:p>
        <a:p>
          <a:pPr marL="57150" lvl="1" indent="-57150" algn="l" defTabSz="488950">
            <a:lnSpc>
              <a:spcPct val="90000"/>
            </a:lnSpc>
            <a:spcBef>
              <a:spcPct val="0"/>
            </a:spcBef>
            <a:spcAft>
              <a:spcPct val="15000"/>
            </a:spcAft>
            <a:buChar char="••"/>
          </a:pPr>
          <a:r>
            <a:rPr lang="en-AU" sz="1100" kern="1200" noProof="0" dirty="0">
              <a:solidFill>
                <a:srgbClr val="2E3B48"/>
              </a:solidFill>
              <a:latin typeface="Helvetica" panose="020B0604020202020204" pitchFamily="34" charset="0"/>
              <a:cs typeface="Helvetica" panose="020B0604020202020204" pitchFamily="34" charset="0"/>
            </a:rPr>
            <a:t>Stakeholder perceptions of current agility, innovation &amp; speed to market</a:t>
          </a:r>
        </a:p>
        <a:p>
          <a:pPr marL="57150" lvl="1" indent="-57150" algn="l" defTabSz="488950">
            <a:lnSpc>
              <a:spcPct val="90000"/>
            </a:lnSpc>
            <a:spcBef>
              <a:spcPct val="0"/>
            </a:spcBef>
            <a:spcAft>
              <a:spcPct val="15000"/>
            </a:spcAft>
            <a:buChar char="••"/>
          </a:pPr>
          <a:r>
            <a:rPr lang="en-AU" sz="1100" kern="1200" noProof="0" dirty="0">
              <a:solidFill>
                <a:srgbClr val="2E3B48"/>
              </a:solidFill>
              <a:latin typeface="Helvetica" panose="020B0604020202020204" pitchFamily="34" charset="0"/>
              <a:cs typeface="Helvetica" panose="020B0604020202020204" pitchFamily="34" charset="0"/>
            </a:rPr>
            <a:t>Current state of agile practice</a:t>
          </a:r>
        </a:p>
        <a:p>
          <a:pPr marL="57150" lvl="1" indent="-57150" algn="l" defTabSz="488950">
            <a:lnSpc>
              <a:spcPct val="90000"/>
            </a:lnSpc>
            <a:spcBef>
              <a:spcPct val="0"/>
            </a:spcBef>
            <a:spcAft>
              <a:spcPct val="15000"/>
            </a:spcAft>
            <a:buChar char="••"/>
          </a:pPr>
          <a:r>
            <a:rPr lang="en-AU" sz="1100" kern="1200" noProof="0" dirty="0">
              <a:solidFill>
                <a:srgbClr val="2E3B48"/>
              </a:solidFill>
              <a:latin typeface="Helvetica" panose="020B0604020202020204" pitchFamily="34" charset="0"/>
              <a:cs typeface="Helvetica" panose="020B0604020202020204" pitchFamily="34" charset="0"/>
            </a:rPr>
            <a:t>IT technical readiness (CI/CD/Automation)</a:t>
          </a:r>
        </a:p>
      </dsp:txBody>
      <dsp:txXfrm>
        <a:off x="0" y="1070365"/>
        <a:ext cx="1971497" cy="2303258"/>
      </dsp:txXfrm>
    </dsp:sp>
    <dsp:sp modelId="{112C711E-03DA-4FE3-B1B5-5B97E363B577}">
      <dsp:nvSpPr>
        <dsp:cNvPr id="0" name=""/>
        <dsp:cNvSpPr/>
      </dsp:nvSpPr>
      <dsp:spPr>
        <a:xfrm>
          <a:off x="1971497" y="523021"/>
          <a:ext cx="6581635" cy="1245207"/>
        </a:xfrm>
        <a:prstGeom prst="rightArrow">
          <a:avLst>
            <a:gd name="adj1" fmla="val 50000"/>
            <a:gd name="adj2" fmla="val 50000"/>
          </a:avLst>
        </a:prstGeom>
        <a:solidFill>
          <a:srgbClr val="683B7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254000" bIns="197677" numCol="1" spcCol="1270" anchor="ctr" anchorCtr="0">
          <a:noAutofit/>
        </a:bodyPr>
        <a:lstStyle/>
        <a:p>
          <a:pPr lvl="0" algn="l" defTabSz="533400">
            <a:lnSpc>
              <a:spcPct val="90000"/>
            </a:lnSpc>
            <a:spcBef>
              <a:spcPct val="0"/>
            </a:spcBef>
            <a:spcAft>
              <a:spcPct val="35000"/>
            </a:spcAft>
          </a:pPr>
          <a:r>
            <a:rPr lang="en-AU" sz="1200" kern="1200" noProof="0" dirty="0" smtClean="0">
              <a:latin typeface="Helvetica" panose="020B0604020202020204" pitchFamily="34" charset="0"/>
              <a:cs typeface="Helvetica" panose="020B0604020202020204" pitchFamily="34" charset="0"/>
            </a:rPr>
            <a:t>2. Readiness - Training and Coaching</a:t>
          </a:r>
          <a:endParaRPr lang="en-AU" sz="1200" kern="1200" noProof="0" dirty="0">
            <a:latin typeface="Helvetica" panose="020B0604020202020204" pitchFamily="34" charset="0"/>
            <a:cs typeface="Helvetica" panose="020B0604020202020204" pitchFamily="34" charset="0"/>
          </a:endParaRPr>
        </a:p>
      </dsp:txBody>
      <dsp:txXfrm>
        <a:off x="1971497" y="834323"/>
        <a:ext cx="6270333" cy="622603"/>
      </dsp:txXfrm>
    </dsp:sp>
    <dsp:sp modelId="{680E1FB2-C3A5-4E38-A631-60F45C882A25}">
      <dsp:nvSpPr>
        <dsp:cNvPr id="0" name=""/>
        <dsp:cNvSpPr/>
      </dsp:nvSpPr>
      <dsp:spPr>
        <a:xfrm>
          <a:off x="1971497" y="1485287"/>
          <a:ext cx="1971497" cy="2244551"/>
        </a:xfrm>
        <a:prstGeom prst="rect">
          <a:avLst/>
        </a:prstGeom>
        <a:solidFill>
          <a:schemeClr val="bg1"/>
        </a:solidFill>
        <a:ln w="25400" cap="flat" cmpd="sng" algn="ctr">
          <a:solidFill>
            <a:srgbClr val="683B72"/>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b="1" kern="1200" dirty="0">
              <a:solidFill>
                <a:srgbClr val="2E3B48"/>
              </a:solidFill>
              <a:latin typeface="Helvetica" panose="020B0604020202020204" pitchFamily="34" charset="0"/>
              <a:cs typeface="Helvetica" panose="020B0604020202020204" pitchFamily="34" charset="0"/>
            </a:rPr>
            <a:t>Structured Training:</a:t>
          </a:r>
        </a:p>
        <a:p>
          <a:pPr marL="57150" lvl="1" indent="-57150" algn="l" defTabSz="488950">
            <a:lnSpc>
              <a:spcPct val="90000"/>
            </a:lnSpc>
            <a:spcBef>
              <a:spcPct val="0"/>
            </a:spcBef>
            <a:spcAft>
              <a:spcPct val="15000"/>
            </a:spcAft>
            <a:buChar char="••"/>
          </a:pPr>
          <a:r>
            <a:rPr lang="en-US" sz="1100" kern="1200">
              <a:solidFill>
                <a:srgbClr val="2E3B48"/>
              </a:solidFill>
              <a:latin typeface="Helvetica" panose="020B0604020202020204" pitchFamily="34" charset="0"/>
              <a:cs typeface="Helvetica" panose="020B0604020202020204" pitchFamily="34" charset="0"/>
            </a:rPr>
            <a:t>IT </a:t>
          </a:r>
          <a:r>
            <a:rPr lang="en-US" sz="1100" kern="1200" dirty="0">
              <a:solidFill>
                <a:srgbClr val="2E3B48"/>
              </a:solidFill>
              <a:latin typeface="Helvetica" panose="020B0604020202020204" pitchFamily="34" charset="0"/>
              <a:cs typeface="Helvetica" panose="020B0604020202020204" pitchFamily="34" charset="0"/>
            </a:rPr>
            <a:t>&amp; business teams</a:t>
          </a:r>
        </a:p>
        <a:p>
          <a:pPr marL="57150" lvl="1" indent="-57150" algn="l" defTabSz="488950">
            <a:lnSpc>
              <a:spcPct val="90000"/>
            </a:lnSpc>
            <a:spcBef>
              <a:spcPct val="0"/>
            </a:spcBef>
            <a:spcAft>
              <a:spcPct val="15000"/>
            </a:spcAft>
            <a:buChar char="••"/>
          </a:pPr>
          <a:r>
            <a:rPr lang="en-US" sz="1100" kern="1200" dirty="0">
              <a:solidFill>
                <a:srgbClr val="2E3B48"/>
              </a:solidFill>
              <a:latin typeface="Helvetica" panose="020B0604020202020204" pitchFamily="34" charset="0"/>
              <a:cs typeface="Helvetica" panose="020B0604020202020204" pitchFamily="34" charset="0"/>
            </a:rPr>
            <a:t>Aligned to globally </a:t>
          </a:r>
          <a:r>
            <a:rPr lang="en-AU" sz="1100" kern="1200" noProof="0" dirty="0">
              <a:solidFill>
                <a:srgbClr val="2E3B48"/>
              </a:solidFill>
              <a:latin typeface="Helvetica" panose="020B0604020202020204" pitchFamily="34" charset="0"/>
              <a:cs typeface="Helvetica" panose="020B0604020202020204" pitchFamily="34" charset="0"/>
            </a:rPr>
            <a:t>recognised</a:t>
          </a:r>
          <a:r>
            <a:rPr lang="en-US" sz="1100" kern="1200" dirty="0">
              <a:solidFill>
                <a:srgbClr val="2E3B48"/>
              </a:solidFill>
              <a:latin typeface="Helvetica" panose="020B0604020202020204" pitchFamily="34" charset="0"/>
              <a:cs typeface="Helvetica" panose="020B0604020202020204" pitchFamily="34" charset="0"/>
            </a:rPr>
            <a:t> Scrum Alliance syllabus</a:t>
          </a:r>
        </a:p>
        <a:p>
          <a:pPr marL="57150" lvl="1" indent="-57150" algn="l" defTabSz="488950">
            <a:lnSpc>
              <a:spcPct val="90000"/>
            </a:lnSpc>
            <a:spcBef>
              <a:spcPct val="0"/>
            </a:spcBef>
            <a:spcAft>
              <a:spcPct val="15000"/>
            </a:spcAft>
            <a:buChar char="••"/>
          </a:pPr>
          <a:r>
            <a:rPr lang="en-US" sz="1100" kern="1200" dirty="0">
              <a:solidFill>
                <a:srgbClr val="2E3B48"/>
              </a:solidFill>
              <a:latin typeface="Helvetica" panose="020B0604020202020204" pitchFamily="34" charset="0"/>
              <a:cs typeface="Helvetica" panose="020B0604020202020204" pitchFamily="34" charset="0"/>
            </a:rPr>
            <a:t>Certified Scrum Master, Certified Product Owner</a:t>
          </a:r>
          <a:br>
            <a:rPr lang="en-US" sz="1100" kern="1200" dirty="0">
              <a:solidFill>
                <a:srgbClr val="2E3B48"/>
              </a:solidFill>
              <a:latin typeface="Helvetica" panose="020B0604020202020204" pitchFamily="34" charset="0"/>
              <a:cs typeface="Helvetica" panose="020B0604020202020204" pitchFamily="34" charset="0"/>
            </a:rPr>
          </a:br>
          <a:endParaRPr lang="en-US" sz="1100" kern="1200" dirty="0">
            <a:solidFill>
              <a:srgbClr val="2E3B48"/>
            </a:solidFill>
            <a:latin typeface="Helvetica" panose="020B0604020202020204" pitchFamily="34" charset="0"/>
            <a:cs typeface="Helvetica" panose="020B0604020202020204" pitchFamily="34" charset="0"/>
          </a:endParaRPr>
        </a:p>
        <a:p>
          <a:pPr lvl="0" algn="l" defTabSz="488950">
            <a:lnSpc>
              <a:spcPct val="90000"/>
            </a:lnSpc>
            <a:spcBef>
              <a:spcPct val="0"/>
            </a:spcBef>
            <a:spcAft>
              <a:spcPct val="35000"/>
            </a:spcAft>
          </a:pPr>
          <a:r>
            <a:rPr lang="en-US" sz="1100" b="1" kern="1200" dirty="0">
              <a:solidFill>
                <a:srgbClr val="2E3B48"/>
              </a:solidFill>
              <a:latin typeface="Helvetica" panose="020B0604020202020204" pitchFamily="34" charset="0"/>
              <a:cs typeface="Helvetica" panose="020B0604020202020204" pitchFamily="34" charset="0"/>
            </a:rPr>
            <a:t>Coaching &amp; Advice:</a:t>
          </a:r>
        </a:p>
        <a:p>
          <a:pPr marL="57150" lvl="1" indent="-57150" algn="l" defTabSz="488950">
            <a:lnSpc>
              <a:spcPct val="90000"/>
            </a:lnSpc>
            <a:spcBef>
              <a:spcPct val="0"/>
            </a:spcBef>
            <a:spcAft>
              <a:spcPct val="15000"/>
            </a:spcAft>
            <a:buChar char="••"/>
          </a:pPr>
          <a:r>
            <a:rPr lang="en-US" sz="1100" kern="1200" dirty="0">
              <a:solidFill>
                <a:srgbClr val="2E3B48"/>
              </a:solidFill>
              <a:latin typeface="Helvetica" panose="020B0604020202020204" pitchFamily="34" charset="0"/>
              <a:cs typeface="Helvetica" panose="020B0604020202020204" pitchFamily="34" charset="0"/>
            </a:rPr>
            <a:t>Agile coaching &amp; support to new teams sponsors &amp; stakeholders</a:t>
          </a:r>
        </a:p>
      </dsp:txBody>
      <dsp:txXfrm>
        <a:off x="1971497" y="1485287"/>
        <a:ext cx="1971497" cy="2244551"/>
      </dsp:txXfrm>
    </dsp:sp>
    <dsp:sp modelId="{39DA3243-6FF0-4031-8786-92C5EA2CDEAC}">
      <dsp:nvSpPr>
        <dsp:cNvPr id="0" name=""/>
        <dsp:cNvSpPr/>
      </dsp:nvSpPr>
      <dsp:spPr>
        <a:xfrm>
          <a:off x="3942994" y="937943"/>
          <a:ext cx="4610138" cy="1245207"/>
        </a:xfrm>
        <a:prstGeom prst="rightArrow">
          <a:avLst>
            <a:gd name="adj1" fmla="val 50000"/>
            <a:gd name="adj2" fmla="val 50000"/>
          </a:avLst>
        </a:prstGeom>
        <a:solidFill>
          <a:srgbClr val="683B7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254000" bIns="197677" numCol="1" spcCol="1270" anchor="ctr" anchorCtr="0">
          <a:noAutofit/>
        </a:bodyPr>
        <a:lstStyle/>
        <a:p>
          <a:pPr lvl="0" algn="l" defTabSz="533400">
            <a:lnSpc>
              <a:spcPct val="90000"/>
            </a:lnSpc>
            <a:spcBef>
              <a:spcPct val="0"/>
            </a:spcBef>
            <a:spcAft>
              <a:spcPct val="35000"/>
            </a:spcAft>
          </a:pPr>
          <a:r>
            <a:rPr lang="en-AU" sz="1200" kern="1200" noProof="0" dirty="0" smtClean="0">
              <a:latin typeface="Helvetica" panose="020B0604020202020204" pitchFamily="34" charset="0"/>
              <a:cs typeface="Helvetica" panose="020B0604020202020204" pitchFamily="34" charset="0"/>
            </a:rPr>
            <a:t>3. Showcase </a:t>
          </a:r>
          <a:r>
            <a:rPr lang="en-AU" sz="1200" kern="1200" noProof="0" dirty="0">
              <a:latin typeface="Helvetica" panose="020B0604020202020204" pitchFamily="34" charset="0"/>
              <a:cs typeface="Helvetica" panose="020B0604020202020204" pitchFamily="34" charset="0"/>
            </a:rPr>
            <a:t>Agile Delivery &amp; </a:t>
          </a:r>
          <a:br>
            <a:rPr lang="en-AU" sz="1200" kern="1200" noProof="0" dirty="0">
              <a:latin typeface="Helvetica" panose="020B0604020202020204" pitchFamily="34" charset="0"/>
              <a:cs typeface="Helvetica" panose="020B0604020202020204" pitchFamily="34" charset="0"/>
            </a:rPr>
          </a:br>
          <a:r>
            <a:rPr lang="en-AU" sz="1200" kern="1200" noProof="0" dirty="0">
              <a:latin typeface="Helvetica" panose="020B0604020202020204" pitchFamily="34" charset="0"/>
              <a:cs typeface="Helvetica" panose="020B0604020202020204" pitchFamily="34" charset="0"/>
            </a:rPr>
            <a:t>Capability Uplift</a:t>
          </a:r>
          <a:endParaRPr lang="en-US" sz="1200" kern="1200" dirty="0"/>
        </a:p>
      </dsp:txBody>
      <dsp:txXfrm>
        <a:off x="3942994" y="1249245"/>
        <a:ext cx="4298836" cy="622603"/>
      </dsp:txXfrm>
    </dsp:sp>
    <dsp:sp modelId="{F17CF499-5516-4DF3-967F-CBA0102268AC}">
      <dsp:nvSpPr>
        <dsp:cNvPr id="0" name=""/>
        <dsp:cNvSpPr/>
      </dsp:nvSpPr>
      <dsp:spPr>
        <a:xfrm>
          <a:off x="3942994" y="1900209"/>
          <a:ext cx="1971497" cy="2259559"/>
        </a:xfrm>
        <a:prstGeom prst="rect">
          <a:avLst/>
        </a:prstGeom>
        <a:solidFill>
          <a:schemeClr val="lt1">
            <a:hueOff val="0"/>
            <a:satOff val="0"/>
            <a:lumOff val="0"/>
            <a:alphaOff val="0"/>
          </a:schemeClr>
        </a:solidFill>
        <a:ln w="25400" cap="flat" cmpd="sng" algn="ctr">
          <a:solidFill>
            <a:srgbClr val="683B72"/>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a:solidFill>
                <a:srgbClr val="2E3B48"/>
              </a:solidFill>
              <a:latin typeface="Helvetica" panose="020B0604020202020204" pitchFamily="34" charset="0"/>
              <a:cs typeface="Helvetica" panose="020B0604020202020204" pitchFamily="34" charset="0"/>
            </a:rPr>
            <a:t>Identify &amp; deliver high-priority candidate project to showcase agile delivery approach to senior stakeholders</a:t>
          </a:r>
        </a:p>
        <a:p>
          <a:pPr lvl="0" algn="l" defTabSz="488950">
            <a:lnSpc>
              <a:spcPct val="90000"/>
            </a:lnSpc>
            <a:spcBef>
              <a:spcPct val="0"/>
            </a:spcBef>
            <a:spcAft>
              <a:spcPct val="35000"/>
            </a:spcAft>
          </a:pPr>
          <a:r>
            <a:rPr lang="en-US" sz="1100" kern="1200" dirty="0">
              <a:solidFill>
                <a:srgbClr val="2E3B48"/>
              </a:solidFill>
              <a:latin typeface="Helvetica" panose="020B0604020202020204" pitchFamily="34" charset="0"/>
              <a:cs typeface="Helvetica" panose="020B0604020202020204" pitchFamily="34" charset="0"/>
            </a:rPr>
            <a:t>Embed agile practices and showcase approach to internal teams.</a:t>
          </a:r>
        </a:p>
        <a:p>
          <a:pPr lvl="0" algn="l" defTabSz="488950">
            <a:lnSpc>
              <a:spcPct val="90000"/>
            </a:lnSpc>
            <a:spcBef>
              <a:spcPct val="0"/>
            </a:spcBef>
            <a:spcAft>
              <a:spcPct val="35000"/>
            </a:spcAft>
          </a:pPr>
          <a:r>
            <a:rPr lang="en-US" sz="1100" kern="1200" dirty="0">
              <a:solidFill>
                <a:srgbClr val="2E3B48"/>
              </a:solidFill>
              <a:latin typeface="Helvetica" panose="020B0604020202020204" pitchFamily="34" charset="0"/>
              <a:cs typeface="Helvetica" panose="020B0604020202020204" pitchFamily="34" charset="0"/>
            </a:rPr>
            <a:t>Identify key learnings</a:t>
          </a:r>
        </a:p>
        <a:p>
          <a:pPr lvl="0" algn="l" defTabSz="488950">
            <a:lnSpc>
              <a:spcPct val="90000"/>
            </a:lnSpc>
            <a:spcBef>
              <a:spcPct val="0"/>
            </a:spcBef>
            <a:spcAft>
              <a:spcPct val="35000"/>
            </a:spcAft>
          </a:pPr>
          <a:r>
            <a:rPr lang="en-US" sz="1100" kern="1200" dirty="0">
              <a:solidFill>
                <a:srgbClr val="2E3B48"/>
              </a:solidFill>
              <a:latin typeface="Helvetica" panose="020B0604020202020204" pitchFamily="34" charset="0"/>
              <a:cs typeface="Helvetica" panose="020B0604020202020204" pitchFamily="34" charset="0"/>
            </a:rPr>
            <a:t>Progressively extend to other teams</a:t>
          </a:r>
        </a:p>
      </dsp:txBody>
      <dsp:txXfrm>
        <a:off x="3942994" y="1900209"/>
        <a:ext cx="1971497" cy="2259559"/>
      </dsp:txXfrm>
    </dsp:sp>
    <dsp:sp modelId="{C67DE2D8-4F80-4AA3-8DE0-06F581840B87}">
      <dsp:nvSpPr>
        <dsp:cNvPr id="0" name=""/>
        <dsp:cNvSpPr/>
      </dsp:nvSpPr>
      <dsp:spPr>
        <a:xfrm>
          <a:off x="5914491" y="1352865"/>
          <a:ext cx="2638641" cy="1245207"/>
        </a:xfrm>
        <a:prstGeom prst="rightArrow">
          <a:avLst>
            <a:gd name="adj1" fmla="val 50000"/>
            <a:gd name="adj2" fmla="val 50000"/>
          </a:avLst>
        </a:prstGeom>
        <a:solidFill>
          <a:srgbClr val="683B7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254000" bIns="197677" numCol="1" spcCol="1270" anchor="ctr" anchorCtr="0">
          <a:noAutofit/>
        </a:bodyPr>
        <a:lstStyle/>
        <a:p>
          <a:pPr lvl="0" algn="l" defTabSz="533400">
            <a:lnSpc>
              <a:spcPct val="90000"/>
            </a:lnSpc>
            <a:spcBef>
              <a:spcPct val="0"/>
            </a:spcBef>
            <a:spcAft>
              <a:spcPct val="35000"/>
            </a:spcAft>
          </a:pPr>
          <a:r>
            <a:rPr lang="en-AU" sz="1200" kern="1200" noProof="0" dirty="0" smtClean="0">
              <a:latin typeface="Helvetica" panose="020B0604020202020204" pitchFamily="34" charset="0"/>
              <a:cs typeface="Helvetica" panose="020B0604020202020204" pitchFamily="34" charset="0"/>
            </a:rPr>
            <a:t>4.Document Learnings and Next Steps</a:t>
          </a:r>
          <a:endParaRPr lang="en-AU" sz="1200" kern="1200" noProof="0" dirty="0">
            <a:latin typeface="Helvetica" panose="020B0604020202020204" pitchFamily="34" charset="0"/>
            <a:cs typeface="Helvetica" panose="020B0604020202020204" pitchFamily="34" charset="0"/>
          </a:endParaRPr>
        </a:p>
      </dsp:txBody>
      <dsp:txXfrm>
        <a:off x="5914491" y="1664167"/>
        <a:ext cx="2327339" cy="622603"/>
      </dsp:txXfrm>
    </dsp:sp>
    <dsp:sp modelId="{7F64EC8D-DB84-4E8C-BA17-3D82044876FB}">
      <dsp:nvSpPr>
        <dsp:cNvPr id="0" name=""/>
        <dsp:cNvSpPr/>
      </dsp:nvSpPr>
      <dsp:spPr>
        <a:xfrm>
          <a:off x="5914491" y="2315131"/>
          <a:ext cx="1989458" cy="2286044"/>
        </a:xfrm>
        <a:prstGeom prst="rect">
          <a:avLst/>
        </a:prstGeom>
        <a:solidFill>
          <a:schemeClr val="lt1">
            <a:hueOff val="0"/>
            <a:satOff val="0"/>
            <a:lumOff val="0"/>
            <a:alphaOff val="0"/>
          </a:schemeClr>
        </a:solidFill>
        <a:ln w="25400" cap="flat" cmpd="sng" algn="ctr">
          <a:solidFill>
            <a:srgbClr val="683B72"/>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AU" sz="1100" kern="1200" noProof="0" dirty="0">
              <a:solidFill>
                <a:srgbClr val="2E3B48"/>
              </a:solidFill>
              <a:latin typeface="Helvetica" panose="020B0604020202020204" pitchFamily="34" charset="0"/>
              <a:cs typeface="Helvetica" panose="020B0604020202020204" pitchFamily="34" charset="0"/>
            </a:rPr>
            <a:t>Internal:</a:t>
          </a:r>
        </a:p>
        <a:p>
          <a:pPr marL="57150" lvl="1" indent="-57150" algn="l" defTabSz="488950">
            <a:lnSpc>
              <a:spcPct val="90000"/>
            </a:lnSpc>
            <a:spcBef>
              <a:spcPct val="0"/>
            </a:spcBef>
            <a:spcAft>
              <a:spcPct val="15000"/>
            </a:spcAft>
            <a:buChar char="••"/>
          </a:pPr>
          <a:r>
            <a:rPr lang="en-AU" sz="1100" kern="1200" noProof="0" dirty="0">
              <a:solidFill>
                <a:srgbClr val="2E3B48"/>
              </a:solidFill>
              <a:latin typeface="Helvetica" panose="020B0604020202020204" pitchFamily="34" charset="0"/>
              <a:cs typeface="Helvetica" panose="020B0604020202020204" pitchFamily="34" charset="0"/>
            </a:rPr>
            <a:t>Identify &amp; </a:t>
          </a:r>
          <a:r>
            <a:rPr lang="en-AU" sz="1100" kern="1200" noProof="0" dirty="0" smtClean="0">
              <a:solidFill>
                <a:srgbClr val="2E3B48"/>
              </a:solidFill>
              <a:latin typeface="Helvetica" panose="020B0604020202020204" pitchFamily="34" charset="0"/>
              <a:cs typeface="Helvetica" panose="020B0604020202020204" pitchFamily="34" charset="0"/>
            </a:rPr>
            <a:t>document key learnings and any Agility </a:t>
          </a:r>
          <a:r>
            <a:rPr lang="en-AU" sz="1100" kern="1200" noProof="0" dirty="0">
              <a:solidFill>
                <a:srgbClr val="2E3B48"/>
              </a:solidFill>
              <a:latin typeface="Helvetica" panose="020B0604020202020204" pitchFamily="34" charset="0"/>
              <a:cs typeface="Helvetica" panose="020B0604020202020204" pitchFamily="34" charset="0"/>
            </a:rPr>
            <a:t>Roadblocks </a:t>
          </a:r>
          <a:r>
            <a:rPr lang="en-AU" sz="1100" kern="1200" noProof="0" dirty="0" smtClean="0">
              <a:solidFill>
                <a:srgbClr val="2E3B48"/>
              </a:solidFill>
              <a:latin typeface="Helvetica" panose="020B0604020202020204" pitchFamily="34" charset="0"/>
              <a:cs typeface="Helvetica" panose="020B0604020202020204" pitchFamily="34" charset="0"/>
            </a:rPr>
            <a:t>encountered including</a:t>
          </a:r>
          <a:endParaRPr lang="en-AU" sz="1100" kern="1200" noProof="0" dirty="0">
            <a:solidFill>
              <a:srgbClr val="2E3B48"/>
            </a:solidFill>
            <a:latin typeface="Helvetica" panose="020B0604020202020204" pitchFamily="34" charset="0"/>
            <a:cs typeface="Helvetica" panose="020B0604020202020204" pitchFamily="34" charset="0"/>
          </a:endParaRPr>
        </a:p>
        <a:p>
          <a:pPr marL="57150" lvl="1" indent="-57150" algn="l" defTabSz="488950">
            <a:lnSpc>
              <a:spcPct val="90000"/>
            </a:lnSpc>
            <a:spcBef>
              <a:spcPct val="0"/>
            </a:spcBef>
            <a:spcAft>
              <a:spcPct val="15000"/>
            </a:spcAft>
            <a:buChar char="••"/>
          </a:pPr>
          <a:r>
            <a:rPr lang="en-AU" sz="1100" kern="1200" noProof="0" dirty="0" smtClean="0">
              <a:solidFill>
                <a:srgbClr val="2E3B48"/>
              </a:solidFill>
              <a:latin typeface="Helvetica" panose="020B0604020202020204" pitchFamily="34" charset="0"/>
              <a:cs typeface="Helvetica" panose="020B0604020202020204" pitchFamily="34" charset="0"/>
            </a:rPr>
            <a:t>Process, system, governance, culture</a:t>
          </a:r>
          <a:endParaRPr lang="en-AU" sz="1100" kern="1200" noProof="0" dirty="0">
            <a:solidFill>
              <a:srgbClr val="2E3B48"/>
            </a:solidFill>
            <a:latin typeface="Helvetica" panose="020B0604020202020204" pitchFamily="34" charset="0"/>
            <a:cs typeface="Helvetica" panose="020B0604020202020204" pitchFamily="34" charset="0"/>
          </a:endParaRPr>
        </a:p>
        <a:p>
          <a:pPr lvl="0" algn="l" defTabSz="488950">
            <a:lnSpc>
              <a:spcPct val="90000"/>
            </a:lnSpc>
            <a:spcBef>
              <a:spcPct val="0"/>
            </a:spcBef>
            <a:spcAft>
              <a:spcPct val="35000"/>
            </a:spcAft>
          </a:pPr>
          <a:endParaRPr lang="en-AU" sz="1100" kern="1200" noProof="0" dirty="0">
            <a:solidFill>
              <a:srgbClr val="2E3B48"/>
            </a:solidFill>
            <a:latin typeface="Helvetica" panose="020B0604020202020204" pitchFamily="34" charset="0"/>
            <a:cs typeface="Helvetica" panose="020B0604020202020204" pitchFamily="34" charset="0"/>
          </a:endParaRPr>
        </a:p>
      </dsp:txBody>
      <dsp:txXfrm>
        <a:off x="5914491" y="2315131"/>
        <a:ext cx="1989458" cy="2286044"/>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D9CF4821-AA10-4F4F-BC71-2AF7D13E7A59}" type="datetimeFigureOut">
              <a:rPr lang="en-AU" smtClean="0"/>
              <a:t>1/05/2016</a:t>
            </a:fld>
            <a:endParaRPr lang="en-AU" dirty="0"/>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8C90F1D0-0A8B-43D2-A501-6FF3F10DE519}" type="slidenum">
              <a:rPr lang="en-AU" smtClean="0"/>
              <a:t>‹#›</a:t>
            </a:fld>
            <a:endParaRPr lang="en-AU" dirty="0"/>
          </a:p>
        </p:txBody>
      </p:sp>
    </p:spTree>
    <p:extLst>
      <p:ext uri="{BB962C8B-B14F-4D97-AF65-F5344CB8AC3E}">
        <p14:creationId xmlns:p14="http://schemas.microsoft.com/office/powerpoint/2010/main" val="3829851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CD4D93C9-6471-43C2-B5F3-A123DA3B1A21}" type="datetimeFigureOut">
              <a:rPr lang="en-AU" smtClean="0"/>
              <a:t>1/05/2016</a:t>
            </a:fld>
            <a:endParaRPr lang="en-AU" dirty="0"/>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AB02928-8A68-46A3-9E30-7820F696554E}" type="slidenum">
              <a:rPr lang="en-AU" smtClean="0"/>
              <a:t>‹#›</a:t>
            </a:fld>
            <a:endParaRPr lang="en-AU" dirty="0"/>
          </a:p>
        </p:txBody>
      </p:sp>
    </p:spTree>
    <p:extLst>
      <p:ext uri="{BB962C8B-B14F-4D97-AF65-F5344CB8AC3E}">
        <p14:creationId xmlns:p14="http://schemas.microsoft.com/office/powerpoint/2010/main" val="3770429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ndParaRP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7024B56-664B-4E5F-82E8-6D671792749B}" type="slidenum">
              <a:rPr lang="en-US" altLang="en-US" smtClean="0"/>
              <a:pPr/>
              <a:t>4</a:t>
            </a:fld>
            <a:endParaRPr lang="en-US" altLang="en-US"/>
          </a:p>
        </p:txBody>
      </p:sp>
    </p:spTree>
    <p:extLst>
      <p:ext uri="{BB962C8B-B14F-4D97-AF65-F5344CB8AC3E}">
        <p14:creationId xmlns:p14="http://schemas.microsoft.com/office/powerpoint/2010/main" val="4267842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t>20</a:t>
            </a:fld>
            <a:endParaRPr lang="en-US"/>
          </a:p>
        </p:txBody>
      </p:sp>
    </p:spTree>
    <p:extLst>
      <p:ext uri="{BB962C8B-B14F-4D97-AF65-F5344CB8AC3E}">
        <p14:creationId xmlns:p14="http://schemas.microsoft.com/office/powerpoint/2010/main" val="127740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t>21</a:t>
            </a:fld>
            <a:endParaRPr lang="en-US"/>
          </a:p>
        </p:txBody>
      </p:sp>
    </p:spTree>
    <p:extLst>
      <p:ext uri="{BB962C8B-B14F-4D97-AF65-F5344CB8AC3E}">
        <p14:creationId xmlns:p14="http://schemas.microsoft.com/office/powerpoint/2010/main" val="693728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t>22</a:t>
            </a:fld>
            <a:endParaRPr lang="en-US"/>
          </a:p>
        </p:txBody>
      </p:sp>
    </p:spTree>
    <p:extLst>
      <p:ext uri="{BB962C8B-B14F-4D97-AF65-F5344CB8AC3E}">
        <p14:creationId xmlns:p14="http://schemas.microsoft.com/office/powerpoint/2010/main" val="1383307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t>23</a:t>
            </a:fld>
            <a:endParaRPr lang="en-US"/>
          </a:p>
        </p:txBody>
      </p:sp>
    </p:spTree>
    <p:extLst>
      <p:ext uri="{BB962C8B-B14F-4D97-AF65-F5344CB8AC3E}">
        <p14:creationId xmlns:p14="http://schemas.microsoft.com/office/powerpoint/2010/main" val="2048414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t>29</a:t>
            </a:fld>
            <a:endParaRPr lang="en-US"/>
          </a:p>
        </p:txBody>
      </p:sp>
    </p:spTree>
    <p:extLst>
      <p:ext uri="{BB962C8B-B14F-4D97-AF65-F5344CB8AC3E}">
        <p14:creationId xmlns:p14="http://schemas.microsoft.com/office/powerpoint/2010/main" val="1113548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869950"/>
            <a:ext cx="2243138" cy="1682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CCE2374-AF46-4887-991C-93767011AED5}" type="slidenum">
              <a:rPr lang="en-AU" smtClean="0">
                <a:solidFill>
                  <a:srgbClr val="000000"/>
                </a:solidFill>
              </a:rPr>
              <a:pPr>
                <a:defRPr/>
              </a:pPr>
              <a:t>33</a:t>
            </a:fld>
            <a:endParaRPr lang="en-AU" dirty="0">
              <a:solidFill>
                <a:srgbClr val="000000"/>
              </a:solidFill>
            </a:endParaRPr>
          </a:p>
        </p:txBody>
      </p:sp>
    </p:spTree>
    <p:extLst>
      <p:ext uri="{BB962C8B-B14F-4D97-AF65-F5344CB8AC3E}">
        <p14:creationId xmlns:p14="http://schemas.microsoft.com/office/powerpoint/2010/main" val="820340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ndParaRPr>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C91A130-80D9-4D46-98BC-920C1E6E5821}" type="slidenum">
              <a:rPr lang="en-US" altLang="en-US" smtClean="0"/>
              <a:pPr/>
              <a:t>40</a:t>
            </a:fld>
            <a:endParaRPr lang="en-US" altLang="en-US"/>
          </a:p>
        </p:txBody>
      </p:sp>
    </p:spTree>
    <p:extLst>
      <p:ext uri="{BB962C8B-B14F-4D97-AF65-F5344CB8AC3E}">
        <p14:creationId xmlns:p14="http://schemas.microsoft.com/office/powerpoint/2010/main" val="422117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defRPr/>
            </a:pPr>
            <a:endParaRPr lang="en-AU" altLang="en-US" dirty="0">
              <a:latin typeface="Arial" panose="020B0604020202020204" pitchFamily="34" charset="0"/>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51D7D0B-7001-456B-B7B9-51CA8F8DC025}" type="slidenum">
              <a:rPr lang="en-US" altLang="en-US" smtClean="0"/>
              <a:pPr/>
              <a:t>41</a:t>
            </a:fld>
            <a:endParaRPr lang="en-US" altLang="en-US" dirty="0"/>
          </a:p>
        </p:txBody>
      </p:sp>
    </p:spTree>
    <p:extLst>
      <p:ext uri="{BB962C8B-B14F-4D97-AF65-F5344CB8AC3E}">
        <p14:creationId xmlns:p14="http://schemas.microsoft.com/office/powerpoint/2010/main" val="1307318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2B383AA9-8125-4D82-A369-8BFCB47FF202}" type="slidenum">
              <a:rPr lang="en-US" altLang="en-US" smtClean="0"/>
              <a:pPr>
                <a:defRPr/>
              </a:pPr>
              <a:t>42</a:t>
            </a:fld>
            <a:endParaRPr lang="en-US" altLang="en-US" dirty="0"/>
          </a:p>
        </p:txBody>
      </p:sp>
    </p:spTree>
    <p:extLst>
      <p:ext uri="{BB962C8B-B14F-4D97-AF65-F5344CB8AC3E}">
        <p14:creationId xmlns:p14="http://schemas.microsoft.com/office/powerpoint/2010/main" val="761242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1" i="1" dirty="0">
                <a:solidFill>
                  <a:schemeClr val="bg1"/>
                </a:solidFill>
                <a:latin typeface="Helvetica" panose="020B0604020202020204" pitchFamily="34" charset="0"/>
                <a:cs typeface="Helvetica" panose="020B0604020202020204" pitchFamily="34" charset="0"/>
              </a:rPr>
              <a:t>Discussion: What are your key drivers for adopting agile?</a:t>
            </a:r>
            <a:endParaRPr lang="en-AU" i="1" dirty="0">
              <a:solidFill>
                <a:schemeClr val="bg1"/>
              </a:solidFill>
              <a:latin typeface="Helvetica" panose="020B0604020202020204" pitchFamily="34" charset="0"/>
              <a:cs typeface="Helvetica" panose="020B0604020202020204" pitchFamily="34" charset="0"/>
            </a:endParaRPr>
          </a:p>
          <a:p>
            <a:endParaRPr lang="en-AU" dirty="0"/>
          </a:p>
        </p:txBody>
      </p:sp>
      <p:sp>
        <p:nvSpPr>
          <p:cNvPr id="4" name="Slide Number Placeholder 3"/>
          <p:cNvSpPr>
            <a:spLocks noGrp="1"/>
          </p:cNvSpPr>
          <p:nvPr>
            <p:ph type="sldNum" sz="quarter" idx="10"/>
          </p:nvPr>
        </p:nvSpPr>
        <p:spPr/>
        <p:txBody>
          <a:bodyPr/>
          <a:lstStyle/>
          <a:p>
            <a:fld id="{4AB02928-8A68-46A3-9E30-7820F696554E}" type="slidenum">
              <a:rPr lang="en-AU" smtClean="0"/>
              <a:t>43</a:t>
            </a:fld>
            <a:endParaRPr lang="en-AU" dirty="0"/>
          </a:p>
        </p:txBody>
      </p:sp>
    </p:spTree>
    <p:extLst>
      <p:ext uri="{BB962C8B-B14F-4D97-AF65-F5344CB8AC3E}">
        <p14:creationId xmlns:p14="http://schemas.microsoft.com/office/powerpoint/2010/main" val="2428501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ndParaRPr>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DF8B0DC-1B00-4B37-B9C6-60DA9185E7A4}" type="slidenum">
              <a:rPr lang="en-US" altLang="en-US" smtClean="0"/>
              <a:pPr/>
              <a:t>8</a:t>
            </a:fld>
            <a:endParaRPr lang="en-US" altLang="en-US"/>
          </a:p>
        </p:txBody>
      </p:sp>
    </p:spTree>
    <p:extLst>
      <p:ext uri="{BB962C8B-B14F-4D97-AF65-F5344CB8AC3E}">
        <p14:creationId xmlns:p14="http://schemas.microsoft.com/office/powerpoint/2010/main" val="1444346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AB02928-8A68-46A3-9E30-7820F696554E}" type="slidenum">
              <a:rPr lang="en-AU" smtClean="0"/>
              <a:t>54</a:t>
            </a:fld>
            <a:endParaRPr lang="en-AU" dirty="0"/>
          </a:p>
        </p:txBody>
      </p:sp>
    </p:spTree>
    <p:extLst>
      <p:ext uri="{BB962C8B-B14F-4D97-AF65-F5344CB8AC3E}">
        <p14:creationId xmlns:p14="http://schemas.microsoft.com/office/powerpoint/2010/main" val="108053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latin typeface="Arial" panose="020B0604020202020204" pitchFamily="34" charset="0"/>
            </a:endParaRP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D59B54F-DE20-41C2-9C6C-DF803A35F711}" type="slidenum">
              <a:rPr lang="en-US" altLang="en-US" smtClean="0"/>
              <a:pPr/>
              <a:t>60</a:t>
            </a:fld>
            <a:endParaRPr lang="en-US" altLang="en-US" dirty="0"/>
          </a:p>
        </p:txBody>
      </p:sp>
    </p:spTree>
    <p:extLst>
      <p:ext uri="{BB962C8B-B14F-4D97-AF65-F5344CB8AC3E}">
        <p14:creationId xmlns:p14="http://schemas.microsoft.com/office/powerpoint/2010/main" val="824046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altLang="en-US" dirty="0" smtClean="0">
                <a:latin typeface="Arial" panose="020B0604020202020204" pitchFamily="34" charset="0"/>
              </a:rPr>
              <a:t>Hopefully the preceding discussion gave you a broad brush overview of our capabilities.   What I’d like to turn to now is our specific experience in the higher education sector.</a:t>
            </a:r>
          </a:p>
          <a:p>
            <a:endParaRPr lang="en-AU" altLang="en-US" dirty="0" smtClean="0">
              <a:latin typeface="Arial" panose="020B0604020202020204" pitchFamily="34" charset="0"/>
            </a:endParaRP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6C5C1F3D-51CD-4594-9974-13D444D3E01E}" type="slidenum">
              <a:rPr lang="en-US" altLang="en-US" smtClean="0"/>
              <a:pPr>
                <a:spcBef>
                  <a:spcPct val="0"/>
                </a:spcBef>
              </a:pPr>
              <a:t>61</a:t>
            </a:fld>
            <a:endParaRPr lang="en-US" altLang="en-US" smtClean="0"/>
          </a:p>
        </p:txBody>
      </p:sp>
    </p:spTree>
    <p:extLst>
      <p:ext uri="{BB962C8B-B14F-4D97-AF65-F5344CB8AC3E}">
        <p14:creationId xmlns:p14="http://schemas.microsoft.com/office/powerpoint/2010/main" val="3623451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1622425" y="584200"/>
            <a:ext cx="3397250" cy="2549525"/>
          </a:xfrm>
          <a:ln/>
        </p:spPr>
      </p:sp>
      <p:sp>
        <p:nvSpPr>
          <p:cNvPr id="14339"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 typeface="+mj-lt"/>
              <a:buAutoNum type="arabicPeriod"/>
              <a:defRPr/>
            </a:pPr>
            <a:endParaRPr lang="en-AU" altLang="en-US" dirty="0">
              <a:latin typeface="Arial" panose="020B0604020202020204" pitchFamily="34"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hangingPunct="0">
              <a:lnSpc>
                <a:spcPct val="106000"/>
              </a:lnSpc>
            </a:pPr>
            <a:fld id="{27E51A3D-1508-4B22-B47D-D26BF6B6E1B5}" type="slidenum">
              <a:rPr lang="en-AU" altLang="en-US" smtClean="0">
                <a:solidFill>
                  <a:srgbClr val="000000"/>
                </a:solidFill>
              </a:rPr>
              <a:pPr eaLnBrk="0" hangingPunct="0">
                <a:lnSpc>
                  <a:spcPct val="106000"/>
                </a:lnSpc>
              </a:pPr>
              <a:t>62</a:t>
            </a:fld>
            <a:endParaRPr lang="en-AU" altLang="en-US" dirty="0">
              <a:solidFill>
                <a:srgbClr val="000000"/>
              </a:solidFill>
            </a:endParaRPr>
          </a:p>
        </p:txBody>
      </p:sp>
    </p:spTree>
    <p:extLst>
      <p:ext uri="{BB962C8B-B14F-4D97-AF65-F5344CB8AC3E}">
        <p14:creationId xmlns:p14="http://schemas.microsoft.com/office/powerpoint/2010/main" val="4290807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xfrm>
            <a:off x="679449" y="4714875"/>
            <a:ext cx="5438775" cy="4465637"/>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1400" kern="0" dirty="0" smtClean="0">
                <a:solidFill>
                  <a:schemeClr val="tx2"/>
                </a:solidFill>
              </a:rPr>
              <a:t>In the years we have been in business we have performed a wide range of consulting engagements.  </a:t>
            </a:r>
          </a:p>
          <a:p>
            <a:pPr>
              <a:defRPr/>
            </a:pPr>
            <a:endParaRPr lang="en-US" sz="1400" kern="0" dirty="0">
              <a:solidFill>
                <a:schemeClr val="tx2"/>
              </a:solidFill>
            </a:endParaRPr>
          </a:p>
          <a:p>
            <a:pPr>
              <a:defRPr/>
            </a:pPr>
            <a:r>
              <a:rPr lang="en-US" sz="1400" kern="0" dirty="0" smtClean="0">
                <a:solidFill>
                  <a:schemeClr val="tx2"/>
                </a:solidFill>
              </a:rPr>
              <a:t>What I’ve highlighted in blue are those services that we’ve provided in Higher Ed.  </a:t>
            </a:r>
          </a:p>
          <a:p>
            <a:pPr>
              <a:defRPr/>
            </a:pPr>
            <a:endParaRPr lang="en-US" sz="1400" kern="0" dirty="0">
              <a:solidFill>
                <a:schemeClr val="tx2"/>
              </a:solidFill>
            </a:endParaRPr>
          </a:p>
          <a:p>
            <a:pPr>
              <a:defRPr/>
            </a:pPr>
            <a:r>
              <a:rPr lang="en-US" sz="1400" kern="0" dirty="0" smtClean="0">
                <a:solidFill>
                  <a:schemeClr val="tx2"/>
                </a:solidFill>
              </a:rPr>
              <a:t> During the case studies I will be drilling down on a number of these areas but happy to answer any specific questions you might have.</a:t>
            </a:r>
            <a:endParaRPr lang="en-AU" altLang="en-US" sz="1400" dirty="0" smtClean="0">
              <a:latin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58C92A8-E00F-4B44-868C-39DB31FBCF5D}" type="slidenum">
              <a:rPr lang="en-US" altLang="en-US" smtClean="0"/>
              <a:pPr/>
              <a:t>63</a:t>
            </a:fld>
            <a:endParaRPr lang="en-US" altLang="en-US" smtClean="0"/>
          </a:p>
        </p:txBody>
      </p:sp>
    </p:spTree>
    <p:extLst>
      <p:ext uri="{BB962C8B-B14F-4D97-AF65-F5344CB8AC3E}">
        <p14:creationId xmlns:p14="http://schemas.microsoft.com/office/powerpoint/2010/main" val="2508499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292EB8A-5F5D-4ED3-B5F4-2104DA3D8D19}" type="slidenum">
              <a:rPr lang="en-US" altLang="en-US" smtClean="0"/>
              <a:pPr/>
              <a:t>9</a:t>
            </a:fld>
            <a:endParaRPr lang="en-US" altLang="en-US"/>
          </a:p>
        </p:txBody>
      </p:sp>
    </p:spTree>
    <p:extLst>
      <p:ext uri="{BB962C8B-B14F-4D97-AF65-F5344CB8AC3E}">
        <p14:creationId xmlns:p14="http://schemas.microsoft.com/office/powerpoint/2010/main" val="278026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2B383AA9-8125-4D82-A369-8BFCB47FF202}" type="slidenum">
              <a:rPr lang="en-US" altLang="en-US" smtClean="0"/>
              <a:pPr>
                <a:defRPr/>
              </a:pPr>
              <a:t>10</a:t>
            </a:fld>
            <a:endParaRPr lang="en-US" altLang="en-US" dirty="0"/>
          </a:p>
        </p:txBody>
      </p:sp>
    </p:spTree>
    <p:extLst>
      <p:ext uri="{BB962C8B-B14F-4D97-AF65-F5344CB8AC3E}">
        <p14:creationId xmlns:p14="http://schemas.microsoft.com/office/powerpoint/2010/main" val="3100096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2B383AA9-8125-4D82-A369-8BFCB47FF202}" type="slidenum">
              <a:rPr lang="en-US" altLang="en-US" smtClean="0"/>
              <a:pPr>
                <a:defRPr/>
              </a:pPr>
              <a:t>11</a:t>
            </a:fld>
            <a:endParaRPr lang="en-US" altLang="en-US" dirty="0"/>
          </a:p>
        </p:txBody>
      </p:sp>
    </p:spTree>
    <p:extLst>
      <p:ext uri="{BB962C8B-B14F-4D97-AF65-F5344CB8AC3E}">
        <p14:creationId xmlns:p14="http://schemas.microsoft.com/office/powerpoint/2010/main" val="424986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t>13</a:t>
            </a:fld>
            <a:endParaRPr lang="en-US"/>
          </a:p>
        </p:txBody>
      </p:sp>
    </p:spTree>
    <p:extLst>
      <p:ext uri="{BB962C8B-B14F-4D97-AF65-F5344CB8AC3E}">
        <p14:creationId xmlns:p14="http://schemas.microsoft.com/office/powerpoint/2010/main" val="624847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t>14</a:t>
            </a:fld>
            <a:endParaRPr lang="en-US"/>
          </a:p>
        </p:txBody>
      </p:sp>
    </p:spTree>
    <p:extLst>
      <p:ext uri="{BB962C8B-B14F-4D97-AF65-F5344CB8AC3E}">
        <p14:creationId xmlns:p14="http://schemas.microsoft.com/office/powerpoint/2010/main" val="692163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relationship between process, team structure, and value</a:t>
            </a:r>
            <a:r>
              <a:rPr lang="en-US" baseline="0" dirty="0" smtClean="0"/>
              <a:t> stream</a:t>
            </a:r>
            <a:r>
              <a:rPr lang="en-US" dirty="0" smtClean="0"/>
              <a:t> function.</a:t>
            </a:r>
          </a:p>
          <a:p>
            <a:endParaRPr lang="en-US" dirty="0" smtClean="0"/>
          </a:p>
          <a:p>
            <a:r>
              <a:rPr lang="en-US" dirty="0" smtClean="0"/>
              <a:t>Processes</a:t>
            </a:r>
          </a:p>
          <a:p>
            <a:endParaRPr lang="en-US" dirty="0" smtClean="0"/>
          </a:p>
          <a:p>
            <a:r>
              <a:rPr lang="en-US" dirty="0" smtClean="0"/>
              <a:t>Impact Mapping</a:t>
            </a:r>
          </a:p>
          <a:p>
            <a:r>
              <a:rPr lang="en-US" baseline="0" dirty="0" smtClean="0"/>
              <a:t>Acceptability Matrix</a:t>
            </a:r>
          </a:p>
          <a:p>
            <a:r>
              <a:rPr lang="en-US" baseline="0" dirty="0" smtClean="0"/>
              <a:t>Backlog Bingo</a:t>
            </a:r>
          </a:p>
          <a:p>
            <a:r>
              <a:rPr lang="en-US" baseline="0" dirty="0" smtClean="0"/>
              <a:t>Release Refactoring</a:t>
            </a:r>
          </a:p>
          <a:p>
            <a:r>
              <a:rPr lang="en-US" baseline="0" dirty="0" smtClean="0"/>
              <a:t>Story Mapping</a:t>
            </a:r>
          </a:p>
          <a:p>
            <a:r>
              <a:rPr lang="en-US" baseline="0" dirty="0" smtClean="0"/>
              <a:t>Scrumban</a:t>
            </a:r>
          </a:p>
          <a:p>
            <a:r>
              <a:rPr lang="en-US" baseline="0" dirty="0" smtClean="0"/>
              <a:t>BDD</a:t>
            </a:r>
          </a:p>
          <a:p>
            <a:r>
              <a:rPr lang="en-US" baseline="0" dirty="0" smtClean="0"/>
              <a:t>CD</a:t>
            </a:r>
          </a:p>
          <a:p>
            <a:endParaRPr lang="en-US" baseline="0" dirty="0" smtClean="0"/>
          </a:p>
          <a:p>
            <a:r>
              <a:rPr lang="en-US" baseline="0" dirty="0" smtClean="0"/>
              <a:t>Structure</a:t>
            </a:r>
          </a:p>
          <a:p>
            <a:endParaRPr lang="en-US" baseline="0" dirty="0" smtClean="0"/>
          </a:p>
          <a:p>
            <a:r>
              <a:rPr lang="en-US" baseline="0" dirty="0" smtClean="0"/>
              <a:t>Strategic Execution</a:t>
            </a:r>
          </a:p>
          <a:p>
            <a:r>
              <a:rPr lang="en-US" baseline="0" dirty="0" smtClean="0"/>
              <a:t>Strategy Mapping</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6756000-BCEF-6D4C-9BDE-661E6E009346}" type="slidenum">
              <a:rPr lang="en-US" smtClean="0"/>
              <a:t>15</a:t>
            </a:fld>
            <a:endParaRPr lang="en-US"/>
          </a:p>
        </p:txBody>
      </p:sp>
    </p:spTree>
    <p:extLst>
      <p:ext uri="{BB962C8B-B14F-4D97-AF65-F5344CB8AC3E}">
        <p14:creationId xmlns:p14="http://schemas.microsoft.com/office/powerpoint/2010/main" val="866271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t>19</a:t>
            </a:fld>
            <a:endParaRPr lang="en-US"/>
          </a:p>
        </p:txBody>
      </p:sp>
    </p:spTree>
    <p:extLst>
      <p:ext uri="{BB962C8B-B14F-4D97-AF65-F5344CB8AC3E}">
        <p14:creationId xmlns:p14="http://schemas.microsoft.com/office/powerpoint/2010/main" val="1483669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3999" cy="1112404"/>
          </a:xfrm>
        </p:spPr>
        <p:txBody>
          <a:bodyPr/>
          <a:lstStyle>
            <a:lvl1pPr algn="l">
              <a:defRPr/>
            </a:lvl1pPr>
          </a:lstStyle>
          <a:p>
            <a:r>
              <a:rPr lang="en-AU" dirty="0"/>
              <a:t>Click to edit Master title style</a:t>
            </a:r>
            <a:endParaRPr lang="en-US" dirty="0"/>
          </a:p>
        </p:txBody>
      </p:sp>
      <p:sp>
        <p:nvSpPr>
          <p:cNvPr id="3" name="Content Placeholder 2"/>
          <p:cNvSpPr>
            <a:spLocks noGrp="1"/>
          </p:cNvSpPr>
          <p:nvPr>
            <p:ph idx="1"/>
          </p:nvPr>
        </p:nvSpPr>
        <p:spPr/>
        <p:txBody>
          <a:bodyPr/>
          <a:lstStyle/>
          <a:p>
            <a:pPr lvl="0"/>
            <a:r>
              <a:rPr lang="en-AU" noProof="0" dirty="0"/>
              <a:t>Click to 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6C0B1783-2630-48D3-A82B-83F44EEB230B}" type="datetime1">
              <a:rPr lang="en-US" smtClean="0"/>
              <a:t>5/1/16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C6CE8E-0F55-604F-9B0D-90CDD098E5AE}" type="slidenum">
              <a:rPr lang="en-US" smtClean="0"/>
              <a:t>‹#›</a:t>
            </a:fld>
            <a:endParaRPr lang="en-US"/>
          </a:p>
        </p:txBody>
      </p:sp>
    </p:spTree>
    <p:extLst>
      <p:ext uri="{BB962C8B-B14F-4D97-AF65-F5344CB8AC3E}">
        <p14:creationId xmlns:p14="http://schemas.microsoft.com/office/powerpoint/2010/main" val="303769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591DE559-3D55-486C-ACC9-280AFA913F8F}" type="datetime1">
              <a:rPr lang="en-US" smtClean="0"/>
              <a:t>5/1/16</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BC6CE8E-0F55-604F-9B0D-90CDD098E5AE}" type="slidenum">
              <a:rPr lang="en-US" smtClean="0"/>
              <a:pPr/>
              <a:t>‹#›</a:t>
            </a:fld>
            <a:endParaRPr lang="en-US"/>
          </a:p>
        </p:txBody>
      </p:sp>
    </p:spTree>
    <p:extLst>
      <p:ext uri="{BB962C8B-B14F-4D97-AF65-F5344CB8AC3E}">
        <p14:creationId xmlns:p14="http://schemas.microsoft.com/office/powerpoint/2010/main" val="4259084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Helvetica" panose="020B0604020202020204" pitchFamily="34" charset="0"/>
                <a:cs typeface="Helvetica" panose="020B0604020202020204" pitchFamily="34" charset="0"/>
              </a:defRPr>
            </a:lvl1pPr>
          </a:lstStyle>
          <a:p>
            <a:r>
              <a:rPr lang="en-AU"/>
              <a:t>Click to edit Master title style</a:t>
            </a:r>
            <a:endParaRPr lang="en-US"/>
          </a:p>
        </p:txBody>
      </p:sp>
      <p:sp>
        <p:nvSpPr>
          <p:cNvPr id="3" name="Content Placeholder 2"/>
          <p:cNvSpPr>
            <a:spLocks noGrp="1"/>
          </p:cNvSpPr>
          <p:nvPr>
            <p:ph idx="1"/>
          </p:nvPr>
        </p:nvSpPr>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AC076D6-9CB3-485A-851F-7162B7C6B55D}" type="datetime1">
              <a:rPr lang="en-US" smtClean="0"/>
              <a:t>5/1/16</a:t>
            </a:fld>
            <a:endParaRPr lang="en-US" dirty="0"/>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dirty="0"/>
          </a:p>
        </p:txBody>
      </p:sp>
    </p:spTree>
    <p:extLst>
      <p:ext uri="{BB962C8B-B14F-4D97-AF65-F5344CB8AC3E}">
        <p14:creationId xmlns:p14="http://schemas.microsoft.com/office/powerpoint/2010/main" val="2723942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Helvetica" panose="020B0604020202020204" pitchFamily="34" charset="0"/>
                <a:cs typeface="Helvetica" panose="020B0604020202020204" pitchFamily="34" charset="0"/>
              </a:defRPr>
            </a:lvl1pPr>
          </a:lstStyle>
          <a:p>
            <a:r>
              <a:rPr lang="en-AU"/>
              <a:t>Click to edit Master title style</a:t>
            </a:r>
            <a:endParaRPr lang="en-US"/>
          </a:p>
        </p:txBody>
      </p:sp>
      <p:sp>
        <p:nvSpPr>
          <p:cNvPr id="3" name="Content Placeholder 2"/>
          <p:cNvSpPr>
            <a:spLocks noGrp="1"/>
          </p:cNvSpPr>
          <p:nvPr>
            <p:ph sz="half" idx="1"/>
          </p:nvPr>
        </p:nvSpPr>
        <p:spPr>
          <a:xfrm>
            <a:off x="1091045" y="1231179"/>
            <a:ext cx="3893126" cy="5060373"/>
          </a:xfrm>
        </p:spPr>
        <p:txBody>
          <a:bodyPr/>
          <a:lstStyle>
            <a:lvl1pPr>
              <a:defRPr sz="2800">
                <a:latin typeface="Helvetica" panose="020B0604020202020204" pitchFamily="34" charset="0"/>
                <a:cs typeface="Helvetica" panose="020B0604020202020204" pitchFamily="34" charset="0"/>
              </a:defRPr>
            </a:lvl1pPr>
            <a:lvl2pPr>
              <a:defRPr sz="2400">
                <a:latin typeface="Helvetica" panose="020B0604020202020204" pitchFamily="34" charset="0"/>
                <a:cs typeface="Helvetica" panose="020B0604020202020204" pitchFamily="34" charset="0"/>
              </a:defRPr>
            </a:lvl2pPr>
            <a:lvl3pPr>
              <a:defRPr sz="2000">
                <a:latin typeface="Helvetica" panose="020B0604020202020204" pitchFamily="34" charset="0"/>
                <a:cs typeface="Helvetica" panose="020B0604020202020204" pitchFamily="34" charset="0"/>
              </a:defRPr>
            </a:lvl3pPr>
            <a:lvl4pPr>
              <a:defRPr sz="1800">
                <a:latin typeface="Helvetica" panose="020B0604020202020204" pitchFamily="34" charset="0"/>
                <a:cs typeface="Helvetica" panose="020B0604020202020204" pitchFamily="34" charset="0"/>
              </a:defRPr>
            </a:lvl4pPr>
            <a:lvl5pPr>
              <a:defRPr sz="1800">
                <a:latin typeface="Helvetica" panose="020B0604020202020204" pitchFamily="34" charset="0"/>
                <a:cs typeface="Helvetica" panose="020B0604020202020204" pitchFamily="34" charset="0"/>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Content Placeholder 3"/>
          <p:cNvSpPr>
            <a:spLocks noGrp="1"/>
          </p:cNvSpPr>
          <p:nvPr>
            <p:ph sz="half" idx="2"/>
          </p:nvPr>
        </p:nvSpPr>
        <p:spPr>
          <a:xfrm>
            <a:off x="5146964" y="1236518"/>
            <a:ext cx="3893126" cy="5060373"/>
          </a:xfrm>
        </p:spPr>
        <p:txBody>
          <a:bodyPr/>
          <a:lstStyle>
            <a:lvl1pPr>
              <a:defRPr sz="2800">
                <a:latin typeface="Helvetica" panose="020B0604020202020204" pitchFamily="34" charset="0"/>
                <a:cs typeface="Helvetica" panose="020B0604020202020204" pitchFamily="34" charset="0"/>
              </a:defRPr>
            </a:lvl1pPr>
            <a:lvl2pPr>
              <a:defRPr sz="2400">
                <a:latin typeface="Helvetica" panose="020B0604020202020204" pitchFamily="34" charset="0"/>
                <a:cs typeface="Helvetica" panose="020B0604020202020204" pitchFamily="34" charset="0"/>
              </a:defRPr>
            </a:lvl2pPr>
            <a:lvl3pPr>
              <a:defRPr sz="2000">
                <a:latin typeface="Helvetica" panose="020B0604020202020204" pitchFamily="34" charset="0"/>
                <a:cs typeface="Helvetica" panose="020B0604020202020204" pitchFamily="34" charset="0"/>
              </a:defRPr>
            </a:lvl3pPr>
            <a:lvl4pPr>
              <a:defRPr sz="1800">
                <a:latin typeface="Helvetica" panose="020B0604020202020204" pitchFamily="34" charset="0"/>
                <a:cs typeface="Helvetica" panose="020B0604020202020204" pitchFamily="34" charset="0"/>
              </a:defRPr>
            </a:lvl4pPr>
            <a:lvl5pPr>
              <a:defRPr sz="1800">
                <a:latin typeface="Helvetica" panose="020B0604020202020204" pitchFamily="34" charset="0"/>
                <a:cs typeface="Helvetica" panose="020B0604020202020204" pitchFamily="34" charset="0"/>
              </a:defRPr>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8517779-9540-4C2B-8E74-F3F9F519E591}" type="datetime1">
              <a:rPr lang="en-US" smtClean="0"/>
              <a:t>5/1/16</a:t>
            </a:fld>
            <a:endParaRPr lang="en-US" dirty="0"/>
          </a:p>
        </p:txBody>
      </p:sp>
      <p:sp>
        <p:nvSpPr>
          <p:cNvPr id="6" name="Footer Placeholder 5"/>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dirty="0"/>
          </a:p>
        </p:txBody>
      </p:sp>
    </p:spTree>
    <p:extLst>
      <p:ext uri="{BB962C8B-B14F-4D97-AF65-F5344CB8AC3E}">
        <p14:creationId xmlns:p14="http://schemas.microsoft.com/office/powerpoint/2010/main" val="2543552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Panel">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latin typeface="Helvetica" panose="020B0604020202020204" pitchFamily="34" charset="0"/>
              <a:cs typeface="Helvetica" panose="020B0604020202020204" pitchFamily="34" charset="0"/>
            </a:endParaRPr>
          </a:p>
        </p:txBody>
      </p:sp>
      <p:sp>
        <p:nvSpPr>
          <p:cNvPr id="6" name="Rectangle 5"/>
          <p:cNvSpPr/>
          <p:nvPr userDrawn="1"/>
        </p:nvSpPr>
        <p:spPr>
          <a:xfrm>
            <a:off x="-1732" y="-2958"/>
            <a:ext cx="1396331" cy="6860958"/>
          </a:xfrm>
          <a:prstGeom prst="rect">
            <a:avLst/>
          </a:prstGeom>
          <a:solidFill>
            <a:srgbClr val="2E3B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latin typeface="Helvetica" panose="020B0604020202020204" pitchFamily="34" charset="0"/>
              <a:cs typeface="Helvetica" panose="020B0604020202020204" pitchFamily="34" charset="0"/>
            </a:endParaRPr>
          </a:p>
        </p:txBody>
      </p:sp>
      <p:pic>
        <p:nvPicPr>
          <p:cNvPr id="7" name="Picture 6"/>
          <p:cNvPicPr>
            <a:picLocks noChangeAspect="1"/>
          </p:cNvPicPr>
          <p:nvPr userDrawn="1"/>
        </p:nvPicPr>
        <p:blipFill>
          <a:blip r:embed="rId2"/>
          <a:stretch>
            <a:fillRect/>
          </a:stretch>
        </p:blipFill>
        <p:spPr>
          <a:xfrm>
            <a:off x="10533" y="6368468"/>
            <a:ext cx="1383028" cy="475245"/>
          </a:xfrm>
          <a:prstGeom prst="rect">
            <a:avLst/>
          </a:prstGeom>
        </p:spPr>
      </p:pic>
      <p:sp>
        <p:nvSpPr>
          <p:cNvPr id="2" name="Title 1"/>
          <p:cNvSpPr>
            <a:spLocks noGrp="1"/>
          </p:cNvSpPr>
          <p:nvPr>
            <p:ph type="title"/>
          </p:nvPr>
        </p:nvSpPr>
        <p:spPr>
          <a:xfrm>
            <a:off x="1560263" y="92653"/>
            <a:ext cx="7479827" cy="988002"/>
          </a:xfrm>
        </p:spPr>
        <p:txBody>
          <a:bodyPr/>
          <a:lstStyle>
            <a:lvl1pPr algn="l">
              <a:defRPr>
                <a:solidFill>
                  <a:srgbClr val="2E3B48"/>
                </a:solidFill>
                <a:latin typeface="Helvetica" panose="020B0604020202020204" pitchFamily="34" charset="0"/>
                <a:cs typeface="Helvetica" panose="020B0604020202020204" pitchFamily="34" charset="0"/>
              </a:defRPr>
            </a:lvl1pPr>
          </a:lstStyle>
          <a:p>
            <a:r>
              <a:rPr lang="en-US"/>
              <a:t>Click to edit Master title style</a:t>
            </a:r>
            <a:endParaRPr lang="en-AU"/>
          </a:p>
        </p:txBody>
      </p:sp>
      <p:sp>
        <p:nvSpPr>
          <p:cNvPr id="3" name="Date Placeholder 2"/>
          <p:cNvSpPr>
            <a:spLocks noGrp="1"/>
          </p:cNvSpPr>
          <p:nvPr>
            <p:ph type="dt" sz="half" idx="10"/>
          </p:nvPr>
        </p:nvSpPr>
        <p:spPr>
          <a:xfrm>
            <a:off x="1560263" y="6383910"/>
            <a:ext cx="2133600" cy="365125"/>
          </a:xfrm>
        </p:spPr>
        <p:txBody>
          <a:bodyPr/>
          <a:lstStyle>
            <a:lvl1pPr>
              <a:defRPr>
                <a:solidFill>
                  <a:srgbClr val="2E3B48"/>
                </a:solidFill>
                <a:latin typeface="Helvetica" panose="020B0604020202020204" pitchFamily="34" charset="0"/>
                <a:cs typeface="Helvetica" panose="020B0604020202020204" pitchFamily="34" charset="0"/>
              </a:defRPr>
            </a:lvl1pPr>
          </a:lstStyle>
          <a:p>
            <a:fld id="{E5167C67-061E-4B49-8C50-FC8EDFC780B2}" type="datetime1">
              <a:rPr lang="en-US" smtClean="0"/>
              <a:t>5/1/16</a:t>
            </a:fld>
            <a:endParaRPr lang="en-US" dirty="0"/>
          </a:p>
        </p:txBody>
      </p:sp>
      <p:sp>
        <p:nvSpPr>
          <p:cNvPr id="4" name="Footer Placeholder 3"/>
          <p:cNvSpPr>
            <a:spLocks noGrp="1"/>
          </p:cNvSpPr>
          <p:nvPr>
            <p:ph type="ftr" sz="quarter" idx="11"/>
          </p:nvPr>
        </p:nvSpPr>
        <p:spPr>
          <a:xfrm>
            <a:off x="3786344" y="6383910"/>
            <a:ext cx="3953046" cy="365125"/>
          </a:xfrm>
        </p:spPr>
        <p:txBody>
          <a:bodyPr/>
          <a:lstStyle>
            <a:lvl1pPr>
              <a:defRPr>
                <a:solidFill>
                  <a:srgbClr val="2E3B48"/>
                </a:solidFill>
                <a:latin typeface="Helvetica" panose="020B0604020202020204" pitchFamily="34" charset="0"/>
                <a:cs typeface="Helvetica" panose="020B0604020202020204" pitchFamily="34" charset="0"/>
              </a:defRPr>
            </a:lvl1pPr>
          </a:lstStyle>
          <a:p>
            <a:endParaRPr lang="en-US" dirty="0"/>
          </a:p>
        </p:txBody>
      </p:sp>
      <p:sp>
        <p:nvSpPr>
          <p:cNvPr id="5" name="Slide Number Placeholder 4"/>
          <p:cNvSpPr>
            <a:spLocks noGrp="1"/>
          </p:cNvSpPr>
          <p:nvPr>
            <p:ph type="sldNum" sz="quarter" idx="12"/>
          </p:nvPr>
        </p:nvSpPr>
        <p:spPr>
          <a:xfrm>
            <a:off x="7832908" y="6383910"/>
            <a:ext cx="1041517" cy="365125"/>
          </a:xfrm>
        </p:spPr>
        <p:txBody>
          <a:bodyPr/>
          <a:lstStyle>
            <a:lvl1pPr>
              <a:defRPr>
                <a:solidFill>
                  <a:srgbClr val="2E3B48"/>
                </a:solidFill>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dirty="0"/>
          </a:p>
        </p:txBody>
      </p:sp>
      <p:sp>
        <p:nvSpPr>
          <p:cNvPr id="10" name="Content Placeholder 9"/>
          <p:cNvSpPr>
            <a:spLocks noGrp="1"/>
          </p:cNvSpPr>
          <p:nvPr>
            <p:ph sz="quarter" idx="13"/>
          </p:nvPr>
        </p:nvSpPr>
        <p:spPr>
          <a:xfrm>
            <a:off x="1560513" y="1174750"/>
            <a:ext cx="7480300" cy="5091113"/>
          </a:xfrm>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732699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515D9E1B-6497-4E71-9FFD-1328B3FCE31D}" type="datetime1">
              <a:rPr lang="en-US" smtClean="0"/>
              <a:t>5/1/16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C6CE8E-0F55-604F-9B0D-90CDD098E5AE}" type="slidenum">
              <a:rPr lang="en-US" smtClean="0"/>
              <a:t>‹#›</a:t>
            </a:fld>
            <a:endParaRPr lang="en-US" dirty="0"/>
          </a:p>
        </p:txBody>
      </p:sp>
    </p:spTree>
    <p:extLst>
      <p:ext uri="{BB962C8B-B14F-4D97-AF65-F5344CB8AC3E}">
        <p14:creationId xmlns:p14="http://schemas.microsoft.com/office/powerpoint/2010/main" val="3823834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AU"/>
              <a:t>Click to edit Master title style</a:t>
            </a:r>
            <a:endParaRPr lang="en-US"/>
          </a:p>
        </p:txBody>
      </p:sp>
      <p:sp>
        <p:nvSpPr>
          <p:cNvPr id="3" name="Content Placeholder 2"/>
          <p:cNvSpPr>
            <a:spLocks noGrp="1"/>
          </p:cNvSpPr>
          <p:nvPr>
            <p:ph sz="half" idx="1"/>
          </p:nvPr>
        </p:nvSpPr>
        <p:spPr>
          <a:xfrm>
            <a:off x="1091045" y="1231179"/>
            <a:ext cx="3893126" cy="50603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Content Placeholder 3"/>
          <p:cNvSpPr>
            <a:spLocks noGrp="1"/>
          </p:cNvSpPr>
          <p:nvPr>
            <p:ph sz="half" idx="2"/>
          </p:nvPr>
        </p:nvSpPr>
        <p:spPr>
          <a:xfrm>
            <a:off x="5146964" y="1236518"/>
            <a:ext cx="3893126" cy="50603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1BE19230-54DB-4016-9868-FCFDB0073209}" type="datetime1">
              <a:rPr lang="en-US" smtClean="0"/>
              <a:t>5/1/16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C6CE8E-0F55-604F-9B0D-90CDD098E5AE}" type="slidenum">
              <a:rPr lang="en-US" smtClean="0"/>
              <a:t>‹#›</a:t>
            </a:fld>
            <a:endParaRPr lang="en-US" dirty="0"/>
          </a:p>
        </p:txBody>
      </p:sp>
    </p:spTree>
    <p:extLst>
      <p:ext uri="{BB962C8B-B14F-4D97-AF65-F5344CB8AC3E}">
        <p14:creationId xmlns:p14="http://schemas.microsoft.com/office/powerpoint/2010/main" val="15054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7" name="Rectangle 6"/>
          <p:cNvSpPr/>
          <p:nvPr userDrawn="1"/>
        </p:nvSpPr>
        <p:spPr>
          <a:xfrm>
            <a:off x="-1732" y="-2958"/>
            <a:ext cx="1396331" cy="6860958"/>
          </a:xfrm>
          <a:prstGeom prst="rect">
            <a:avLst/>
          </a:prstGeom>
          <a:solidFill>
            <a:srgbClr val="683B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8" name="Picture 7"/>
          <p:cNvPicPr>
            <a:picLocks noChangeAspect="1"/>
          </p:cNvPicPr>
          <p:nvPr userDrawn="1"/>
        </p:nvPicPr>
        <p:blipFill>
          <a:blip r:embed="rId2"/>
          <a:stretch>
            <a:fillRect/>
          </a:stretch>
        </p:blipFill>
        <p:spPr>
          <a:xfrm>
            <a:off x="10533" y="6368468"/>
            <a:ext cx="1383028" cy="475245"/>
          </a:xfrm>
          <a:prstGeom prst="rect">
            <a:avLst/>
          </a:prstGeom>
        </p:spPr>
      </p:pic>
      <p:sp>
        <p:nvSpPr>
          <p:cNvPr id="2" name="Title 1"/>
          <p:cNvSpPr>
            <a:spLocks noGrp="1"/>
          </p:cNvSpPr>
          <p:nvPr>
            <p:ph type="title"/>
          </p:nvPr>
        </p:nvSpPr>
        <p:spPr>
          <a:xfrm>
            <a:off x="1496291" y="92653"/>
            <a:ext cx="7543799" cy="988002"/>
          </a:xfrm>
        </p:spPr>
        <p:txBody>
          <a:bodyPr/>
          <a:lstStyle>
            <a:lvl1pPr algn="l">
              <a:defRPr>
                <a:solidFill>
                  <a:srgbClr val="2E3B48"/>
                </a:solidFill>
              </a:defRPr>
            </a:lvl1pPr>
          </a:lstStyle>
          <a:p>
            <a:r>
              <a:rPr lang="en-US"/>
              <a:t>Click to edit Master title style</a:t>
            </a:r>
            <a:endParaRPr lang="en-AU"/>
          </a:p>
        </p:txBody>
      </p:sp>
      <p:sp>
        <p:nvSpPr>
          <p:cNvPr id="3" name="Date Placeholder 2"/>
          <p:cNvSpPr>
            <a:spLocks noGrp="1"/>
          </p:cNvSpPr>
          <p:nvPr>
            <p:ph type="dt" sz="half" idx="10"/>
          </p:nvPr>
        </p:nvSpPr>
        <p:spPr>
          <a:xfrm>
            <a:off x="1496291" y="6373519"/>
            <a:ext cx="2133600" cy="365125"/>
          </a:xfrm>
        </p:spPr>
        <p:txBody>
          <a:bodyPr/>
          <a:lstStyle>
            <a:lvl1pPr>
              <a:defRPr>
                <a:solidFill>
                  <a:srgbClr val="2E3B48"/>
                </a:solidFill>
              </a:defRPr>
            </a:lvl1pPr>
          </a:lstStyle>
          <a:p>
            <a:fld id="{3108BFE3-1E9D-4FF0-9F3A-68B30A811210}" type="datetime1">
              <a:rPr lang="en-US" smtClean="0"/>
              <a:t>5/1/16</a:t>
            </a:fld>
            <a:endParaRPr lang="en-US" dirty="0"/>
          </a:p>
        </p:txBody>
      </p:sp>
      <p:sp>
        <p:nvSpPr>
          <p:cNvPr id="4" name="Footer Placeholder 3"/>
          <p:cNvSpPr>
            <a:spLocks noGrp="1"/>
          </p:cNvSpPr>
          <p:nvPr>
            <p:ph type="ftr" sz="quarter" idx="11"/>
          </p:nvPr>
        </p:nvSpPr>
        <p:spPr>
          <a:xfrm>
            <a:off x="3722372" y="6373519"/>
            <a:ext cx="3953046" cy="365125"/>
          </a:xfrm>
        </p:spPr>
        <p:txBody>
          <a:bodyPr/>
          <a:lstStyle>
            <a:lvl1pPr>
              <a:defRPr>
                <a:solidFill>
                  <a:srgbClr val="2E3B48"/>
                </a:solidFill>
              </a:defRPr>
            </a:lvl1pPr>
          </a:lstStyle>
          <a:p>
            <a:endParaRPr lang="en-US" dirty="0"/>
          </a:p>
        </p:txBody>
      </p:sp>
      <p:sp>
        <p:nvSpPr>
          <p:cNvPr id="5" name="Slide Number Placeholder 4"/>
          <p:cNvSpPr>
            <a:spLocks noGrp="1"/>
          </p:cNvSpPr>
          <p:nvPr>
            <p:ph type="sldNum" sz="quarter" idx="12"/>
          </p:nvPr>
        </p:nvSpPr>
        <p:spPr>
          <a:xfrm>
            <a:off x="7768936" y="6373519"/>
            <a:ext cx="1041517" cy="365125"/>
          </a:xfrm>
        </p:spPr>
        <p:txBody>
          <a:bodyPr/>
          <a:lstStyle>
            <a:lvl1pPr>
              <a:defRPr>
                <a:solidFill>
                  <a:srgbClr val="2E3B48"/>
                </a:solidFill>
              </a:defRPr>
            </a:lvl1pPr>
          </a:lstStyle>
          <a:p>
            <a:fld id="{0BC6CE8E-0F55-604F-9B0D-90CDD098E5AE}" type="slidenum">
              <a:rPr lang="en-US" smtClean="0"/>
              <a:pPr/>
              <a:t>‹#›</a:t>
            </a:fld>
            <a:endParaRPr lang="en-US" dirty="0"/>
          </a:p>
        </p:txBody>
      </p:sp>
      <p:sp>
        <p:nvSpPr>
          <p:cNvPr id="10" name="Content Placeholder 9"/>
          <p:cNvSpPr>
            <a:spLocks noGrp="1"/>
          </p:cNvSpPr>
          <p:nvPr>
            <p:ph sz="quarter" idx="13"/>
          </p:nvPr>
        </p:nvSpPr>
        <p:spPr>
          <a:xfrm>
            <a:off x="1497013" y="1173163"/>
            <a:ext cx="7543800" cy="5102225"/>
          </a:xfrm>
        </p:spPr>
        <p:txBody>
          <a:bodyPr/>
          <a:lstStyle>
            <a:lvl1pPr>
              <a:defRPr>
                <a:solidFill>
                  <a:srgbClr val="2E3B48"/>
                </a:solidFill>
              </a:defRPr>
            </a:lvl1pPr>
            <a:lvl2pPr>
              <a:defRPr>
                <a:solidFill>
                  <a:srgbClr val="2E3B48"/>
                </a:solidFill>
              </a:defRPr>
            </a:lvl2pPr>
            <a:lvl3pPr>
              <a:defRPr>
                <a:solidFill>
                  <a:srgbClr val="2E3B48"/>
                </a:solidFill>
              </a:defRPr>
            </a:lvl3pPr>
            <a:lvl4pPr>
              <a:defRPr>
                <a:solidFill>
                  <a:srgbClr val="2E3B48"/>
                </a:solidFill>
              </a:defRPr>
            </a:lvl4pPr>
            <a:lvl5pPr>
              <a:defRPr>
                <a:solidFill>
                  <a:srgbClr val="2E3B4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104778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C73162B-F49A-400C-A8E1-5049858B7D9A}" type="datetime1">
              <a:rPr lang="en-US" smtClean="0"/>
              <a:t>5/1/16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C6CE8E-0F55-604F-9B0D-90CDD098E5AE}" type="slidenum">
              <a:rPr lang="en-US" smtClean="0"/>
              <a:t>‹#›</a:t>
            </a:fld>
            <a:endParaRPr lang="en-US" dirty="0"/>
          </a:p>
        </p:txBody>
      </p:sp>
    </p:spTree>
    <p:extLst>
      <p:ext uri="{BB962C8B-B14F-4D97-AF65-F5344CB8AC3E}">
        <p14:creationId xmlns:p14="http://schemas.microsoft.com/office/powerpoint/2010/main" val="33891989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AU"/>
              <a:t>Click to edit Master title style</a:t>
            </a:r>
            <a:endParaRPr lang="en-US"/>
          </a:p>
        </p:txBody>
      </p:sp>
      <p:sp>
        <p:nvSpPr>
          <p:cNvPr id="3" name="Content Placeholder 2"/>
          <p:cNvSpPr>
            <a:spLocks noGrp="1"/>
          </p:cNvSpPr>
          <p:nvPr>
            <p:ph sz="half" idx="1"/>
          </p:nvPr>
        </p:nvSpPr>
        <p:spPr>
          <a:xfrm>
            <a:off x="1091045" y="1231179"/>
            <a:ext cx="3893126" cy="50603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Content Placeholder 3"/>
          <p:cNvSpPr>
            <a:spLocks noGrp="1"/>
          </p:cNvSpPr>
          <p:nvPr>
            <p:ph sz="half" idx="2"/>
          </p:nvPr>
        </p:nvSpPr>
        <p:spPr>
          <a:xfrm>
            <a:off x="5146964" y="1236518"/>
            <a:ext cx="3893126" cy="50603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5711509A-505C-4C0F-9E91-5CC71A9054C8}" type="datetime1">
              <a:rPr lang="en-US" smtClean="0"/>
              <a:t>5/1/16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C6CE8E-0F55-604F-9B0D-90CDD098E5AE}" type="slidenum">
              <a:rPr lang="en-US" smtClean="0"/>
              <a:t>‹#›</a:t>
            </a:fld>
            <a:endParaRPr lang="en-US" dirty="0"/>
          </a:p>
        </p:txBody>
      </p:sp>
    </p:spTree>
    <p:extLst>
      <p:ext uri="{BB962C8B-B14F-4D97-AF65-F5344CB8AC3E}">
        <p14:creationId xmlns:p14="http://schemas.microsoft.com/office/powerpoint/2010/main" val="2183026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9" name="Rectangle 8"/>
          <p:cNvSpPr/>
          <p:nvPr userDrawn="1"/>
        </p:nvSpPr>
        <p:spPr>
          <a:xfrm>
            <a:off x="-1732" y="-2958"/>
            <a:ext cx="1396331" cy="6860958"/>
          </a:xfrm>
          <a:prstGeom prst="rect">
            <a:avLst/>
          </a:prstGeom>
          <a:solidFill>
            <a:srgbClr val="349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10" name="Picture 9"/>
          <p:cNvPicPr>
            <a:picLocks noChangeAspect="1"/>
          </p:cNvPicPr>
          <p:nvPr userDrawn="1"/>
        </p:nvPicPr>
        <p:blipFill>
          <a:blip r:embed="rId2"/>
          <a:stretch>
            <a:fillRect/>
          </a:stretch>
        </p:blipFill>
        <p:spPr>
          <a:xfrm>
            <a:off x="10533" y="6368468"/>
            <a:ext cx="1383028" cy="475245"/>
          </a:xfrm>
          <a:prstGeom prst="rect">
            <a:avLst/>
          </a:prstGeom>
        </p:spPr>
      </p:pic>
      <p:sp>
        <p:nvSpPr>
          <p:cNvPr id="2" name="Title 1"/>
          <p:cNvSpPr>
            <a:spLocks noGrp="1"/>
          </p:cNvSpPr>
          <p:nvPr>
            <p:ph type="title"/>
          </p:nvPr>
        </p:nvSpPr>
        <p:spPr>
          <a:xfrm>
            <a:off x="1475510" y="92653"/>
            <a:ext cx="7564580" cy="988002"/>
          </a:xfrm>
        </p:spPr>
        <p:txBody>
          <a:bodyPr/>
          <a:lstStyle>
            <a:lvl1pPr algn="l">
              <a:defRPr>
                <a:solidFill>
                  <a:srgbClr val="2E3B48"/>
                </a:solidFill>
              </a:defRPr>
            </a:lvl1pPr>
          </a:lstStyle>
          <a:p>
            <a:r>
              <a:rPr lang="en-US"/>
              <a:t>Click to edit Master title style</a:t>
            </a:r>
            <a:endParaRPr lang="en-AU"/>
          </a:p>
        </p:txBody>
      </p:sp>
      <p:sp>
        <p:nvSpPr>
          <p:cNvPr id="3" name="Date Placeholder 2"/>
          <p:cNvSpPr>
            <a:spLocks noGrp="1"/>
          </p:cNvSpPr>
          <p:nvPr>
            <p:ph type="dt" sz="half" idx="10"/>
          </p:nvPr>
        </p:nvSpPr>
        <p:spPr>
          <a:xfrm>
            <a:off x="1475510" y="6442075"/>
            <a:ext cx="2133600" cy="365125"/>
          </a:xfrm>
        </p:spPr>
        <p:txBody>
          <a:bodyPr/>
          <a:lstStyle>
            <a:lvl1pPr>
              <a:defRPr>
                <a:solidFill>
                  <a:srgbClr val="2E3B48"/>
                </a:solidFill>
              </a:defRPr>
            </a:lvl1pPr>
          </a:lstStyle>
          <a:p>
            <a:fld id="{F371B83C-0DA0-4CBC-833E-102EF900DDD1}" type="datetime1">
              <a:rPr lang="en-US" smtClean="0"/>
              <a:t>5/1/16</a:t>
            </a:fld>
            <a:endParaRPr lang="en-US" dirty="0"/>
          </a:p>
        </p:txBody>
      </p:sp>
      <p:sp>
        <p:nvSpPr>
          <p:cNvPr id="4" name="Footer Placeholder 3"/>
          <p:cNvSpPr>
            <a:spLocks noGrp="1"/>
          </p:cNvSpPr>
          <p:nvPr>
            <p:ph type="ftr" sz="quarter" idx="11"/>
          </p:nvPr>
        </p:nvSpPr>
        <p:spPr>
          <a:xfrm>
            <a:off x="3701591" y="6442075"/>
            <a:ext cx="3953046" cy="365125"/>
          </a:xfrm>
        </p:spPr>
        <p:txBody>
          <a:bodyPr/>
          <a:lstStyle>
            <a:lvl1pPr>
              <a:defRPr>
                <a:solidFill>
                  <a:srgbClr val="2E3B48"/>
                </a:solidFill>
              </a:defRPr>
            </a:lvl1pPr>
          </a:lstStyle>
          <a:p>
            <a:endParaRPr lang="en-US" dirty="0"/>
          </a:p>
        </p:txBody>
      </p:sp>
      <p:sp>
        <p:nvSpPr>
          <p:cNvPr id="5" name="Slide Number Placeholder 4"/>
          <p:cNvSpPr>
            <a:spLocks noGrp="1"/>
          </p:cNvSpPr>
          <p:nvPr>
            <p:ph type="sldNum" sz="quarter" idx="12"/>
          </p:nvPr>
        </p:nvSpPr>
        <p:spPr>
          <a:xfrm>
            <a:off x="7748155" y="6442075"/>
            <a:ext cx="1041517" cy="365125"/>
          </a:xfrm>
        </p:spPr>
        <p:txBody>
          <a:bodyPr/>
          <a:lstStyle>
            <a:lvl1pPr>
              <a:defRPr>
                <a:solidFill>
                  <a:srgbClr val="2E3B48"/>
                </a:solidFill>
              </a:defRPr>
            </a:lvl1pPr>
          </a:lstStyle>
          <a:p>
            <a:fld id="{0BC6CE8E-0F55-604F-9B0D-90CDD098E5AE}" type="slidenum">
              <a:rPr lang="en-US" smtClean="0"/>
              <a:pPr/>
              <a:t>‹#›</a:t>
            </a:fld>
            <a:endParaRPr lang="en-US" dirty="0"/>
          </a:p>
        </p:txBody>
      </p:sp>
      <p:sp>
        <p:nvSpPr>
          <p:cNvPr id="7" name="Content Placeholder 6"/>
          <p:cNvSpPr>
            <a:spLocks noGrp="1"/>
          </p:cNvSpPr>
          <p:nvPr>
            <p:ph sz="quarter" idx="13"/>
          </p:nvPr>
        </p:nvSpPr>
        <p:spPr>
          <a:xfrm>
            <a:off x="1475510" y="1174750"/>
            <a:ext cx="7565303" cy="5122863"/>
          </a:xfrm>
        </p:spPr>
        <p:txBody>
          <a:bodyPr/>
          <a:lstStyle>
            <a:lvl1pPr>
              <a:defRPr>
                <a:solidFill>
                  <a:srgbClr val="2E3B48"/>
                </a:solidFill>
              </a:defRPr>
            </a:lvl1pPr>
            <a:lvl2pPr>
              <a:defRPr>
                <a:solidFill>
                  <a:srgbClr val="2E3B48"/>
                </a:solidFill>
              </a:defRPr>
            </a:lvl2pPr>
            <a:lvl3pPr>
              <a:defRPr>
                <a:solidFill>
                  <a:srgbClr val="2E3B48"/>
                </a:solidFill>
              </a:defRPr>
            </a:lvl3pPr>
            <a:lvl4pPr>
              <a:defRPr>
                <a:solidFill>
                  <a:srgbClr val="2E3B48"/>
                </a:solidFill>
              </a:defRPr>
            </a:lvl4pPr>
            <a:lvl5pPr>
              <a:defRPr>
                <a:solidFill>
                  <a:srgbClr val="2E3B4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95606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1131570"/>
          </a:xfrm>
        </p:spPr>
        <p:txBody>
          <a:bodyPr/>
          <a:lstStyle>
            <a:lvl1pPr algn="l">
              <a:defRPr/>
            </a:lvl1pPr>
          </a:lstStyle>
          <a:p>
            <a:r>
              <a:rPr lang="en-AU"/>
              <a:t>Click to edit Master title style</a:t>
            </a:r>
            <a:endParaRPr lang="en-US"/>
          </a:p>
        </p:txBody>
      </p:sp>
      <p:sp>
        <p:nvSpPr>
          <p:cNvPr id="3" name="Content Placeholder 2"/>
          <p:cNvSpPr>
            <a:spLocks noGrp="1"/>
          </p:cNvSpPr>
          <p:nvPr>
            <p:ph sz="half" idx="1"/>
          </p:nvPr>
        </p:nvSpPr>
        <p:spPr>
          <a:xfrm>
            <a:off x="1091045" y="1150894"/>
            <a:ext cx="3997036" cy="50603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noProof="0" dirty="0"/>
              <a:t>Click to 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Content Placeholder 3"/>
          <p:cNvSpPr>
            <a:spLocks noGrp="1"/>
          </p:cNvSpPr>
          <p:nvPr>
            <p:ph sz="half" idx="2"/>
          </p:nvPr>
        </p:nvSpPr>
        <p:spPr>
          <a:xfrm>
            <a:off x="5146964" y="1150894"/>
            <a:ext cx="3997036" cy="50603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noProof="0" dirty="0"/>
              <a:t>Click to 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5" name="Date Placeholder 4"/>
          <p:cNvSpPr>
            <a:spLocks noGrp="1"/>
          </p:cNvSpPr>
          <p:nvPr>
            <p:ph type="dt" sz="half" idx="10"/>
          </p:nvPr>
        </p:nvSpPr>
        <p:spPr/>
        <p:txBody>
          <a:bodyPr/>
          <a:lstStyle/>
          <a:p>
            <a:fld id="{6F4E6989-0B5D-4BD1-A9EE-9BA7A76387E1}" type="datetime1">
              <a:rPr lang="en-US" smtClean="0"/>
              <a:t>5/1/16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C6CE8E-0F55-604F-9B0D-90CDD098E5AE}" type="slidenum">
              <a:rPr lang="en-US" smtClean="0"/>
              <a:t>‹#›</a:t>
            </a:fld>
            <a:endParaRPr lang="en-US" dirty="0"/>
          </a:p>
        </p:txBody>
      </p:sp>
    </p:spTree>
    <p:extLst>
      <p:ext uri="{BB962C8B-B14F-4D97-AF65-F5344CB8AC3E}">
        <p14:creationId xmlns:p14="http://schemas.microsoft.com/office/powerpoint/2010/main" val="1754958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96A10FC-1140-48C3-A327-4D5A64B779E0}" type="datetime1">
              <a:rPr lang="en-US" smtClean="0"/>
              <a:t>5/1/16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C6CE8E-0F55-604F-9B0D-90CDD098E5AE}" type="slidenum">
              <a:rPr lang="en-US" smtClean="0"/>
              <a:t>‹#›</a:t>
            </a:fld>
            <a:endParaRPr lang="en-US" dirty="0"/>
          </a:p>
        </p:txBody>
      </p:sp>
    </p:spTree>
    <p:extLst>
      <p:ext uri="{BB962C8B-B14F-4D97-AF65-F5344CB8AC3E}">
        <p14:creationId xmlns:p14="http://schemas.microsoft.com/office/powerpoint/2010/main" val="11940555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AU"/>
              <a:t>Click to edit Master title style</a:t>
            </a:r>
            <a:endParaRPr lang="en-US"/>
          </a:p>
        </p:txBody>
      </p:sp>
      <p:sp>
        <p:nvSpPr>
          <p:cNvPr id="3" name="Content Placeholder 2"/>
          <p:cNvSpPr>
            <a:spLocks noGrp="1"/>
          </p:cNvSpPr>
          <p:nvPr>
            <p:ph sz="half" idx="1"/>
          </p:nvPr>
        </p:nvSpPr>
        <p:spPr>
          <a:xfrm>
            <a:off x="1091045" y="1231179"/>
            <a:ext cx="3893126" cy="50603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Content Placeholder 3"/>
          <p:cNvSpPr>
            <a:spLocks noGrp="1"/>
          </p:cNvSpPr>
          <p:nvPr>
            <p:ph sz="half" idx="2"/>
          </p:nvPr>
        </p:nvSpPr>
        <p:spPr>
          <a:xfrm>
            <a:off x="5146964" y="1236518"/>
            <a:ext cx="3893126" cy="50603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68115C61-E30F-4B07-B8F0-426B852A1759}" type="datetime1">
              <a:rPr lang="en-US" smtClean="0"/>
              <a:t>5/1/16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C6CE8E-0F55-604F-9B0D-90CDD098E5AE}" type="slidenum">
              <a:rPr lang="en-US" smtClean="0"/>
              <a:t>‹#›</a:t>
            </a:fld>
            <a:endParaRPr lang="en-US" dirty="0"/>
          </a:p>
        </p:txBody>
      </p:sp>
    </p:spTree>
    <p:extLst>
      <p:ext uri="{BB962C8B-B14F-4D97-AF65-F5344CB8AC3E}">
        <p14:creationId xmlns:p14="http://schemas.microsoft.com/office/powerpoint/2010/main" val="2053762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6933" y="2459770"/>
            <a:ext cx="7772400" cy="561876"/>
          </a:xfrm>
        </p:spPr>
        <p:txBody>
          <a:bodyPr vert="horz" lIns="91440" tIns="45720" rIns="91440" bIns="45720" rtlCol="0" anchor="t">
            <a:noAutofit/>
          </a:bodyPr>
          <a:lstStyle>
            <a:lvl1pPr algn="ctr">
              <a:defRPr lang="en-US" sz="3200" b="1">
                <a:solidFill>
                  <a:srgbClr val="0053A1"/>
                </a:solidFill>
                <a:latin typeface="Helvetica" panose="020B0604020202020204" pitchFamily="34" charset="0"/>
                <a:cs typeface="Helvetica" panose="020B0604020202020204" pitchFamily="34" charset="0"/>
              </a:defRPr>
            </a:lvl1pPr>
          </a:lstStyle>
          <a:p>
            <a:pPr marL="0" lvl="0" algn="l"/>
            <a:r>
              <a:rPr lang="en-AU" dirty="0"/>
              <a:t>Click to edit Master title style</a:t>
            </a:r>
            <a:endParaRPr lang="en-US" dirty="0"/>
          </a:p>
        </p:txBody>
      </p:sp>
      <p:sp>
        <p:nvSpPr>
          <p:cNvPr id="3" name="Subtitle 2"/>
          <p:cNvSpPr>
            <a:spLocks noGrp="1"/>
          </p:cNvSpPr>
          <p:nvPr>
            <p:ph type="subTitle" idx="1"/>
          </p:nvPr>
        </p:nvSpPr>
        <p:spPr>
          <a:xfrm>
            <a:off x="816933" y="3133300"/>
            <a:ext cx="7772400" cy="1752600"/>
          </a:xfrm>
        </p:spPr>
        <p:txBody>
          <a:bodyPr vert="horz" lIns="91440" tIns="45720" rIns="91440" bIns="45720" rtlCol="0">
            <a:noAutofit/>
          </a:bodyPr>
          <a:lstStyle>
            <a:lvl1pPr marL="0" indent="0" algn="ctr">
              <a:buNone/>
              <a:defRPr lang="en-US" sz="1800" dirty="0">
                <a:solidFill>
                  <a:srgbClr val="0053A1"/>
                </a:solidFill>
                <a:latin typeface="Helvetica" panose="020B0604020202020204" pitchFamily="34" charset="0"/>
                <a:cs typeface="Helvetica" panose="020B0604020202020204" pitchFamily="34" charset="0"/>
              </a:defRPr>
            </a:lvl1pPr>
          </a:lstStyle>
          <a:p>
            <a:pPr marL="342900" lvl="0" indent="-342900"/>
            <a:r>
              <a:rPr lang="en-AU" dirty="0"/>
              <a:t>Click to edit Master subtitle style</a:t>
            </a:r>
            <a:endParaRPr lang="en-US" dirty="0"/>
          </a:p>
        </p:txBody>
      </p:sp>
      <p:sp>
        <p:nvSpPr>
          <p:cNvPr id="4" name="Date Placeholder 3"/>
          <p:cNvSpPr>
            <a:spLocks noGrp="1"/>
          </p:cNvSpPr>
          <p:nvPr>
            <p:ph type="dt" sz="half" idx="10"/>
          </p:nvPr>
        </p:nvSpPr>
        <p:spPr>
          <a:xfrm>
            <a:off x="1448657" y="6447415"/>
            <a:ext cx="2133600" cy="365125"/>
          </a:xfrm>
        </p:spPr>
        <p:txBody>
          <a:bodyPr/>
          <a:lstStyle>
            <a:lvl1pPr>
              <a:defRPr>
                <a:solidFill>
                  <a:schemeClr val="bg1"/>
                </a:solidFill>
                <a:latin typeface="Helvetica" panose="020B0604020202020204" pitchFamily="34" charset="0"/>
                <a:cs typeface="Helvetica" panose="020B0604020202020204" pitchFamily="34" charset="0"/>
              </a:defRPr>
            </a:lvl1pPr>
          </a:lstStyle>
          <a:p>
            <a:fld id="{57E7631E-70F9-43F3-98C1-EF15D20327ED}" type="datetime1">
              <a:rPr lang="en-US" smtClean="0"/>
              <a:t>5/1/16</a:t>
            </a:fld>
            <a:endParaRPr lang="en-US" dirty="0"/>
          </a:p>
        </p:txBody>
      </p:sp>
      <p:sp>
        <p:nvSpPr>
          <p:cNvPr id="5" name="Footer Placeholder 4"/>
          <p:cNvSpPr>
            <a:spLocks noGrp="1"/>
          </p:cNvSpPr>
          <p:nvPr>
            <p:ph type="ftr" sz="quarter" idx="11"/>
          </p:nvPr>
        </p:nvSpPr>
        <p:spPr>
          <a:xfrm>
            <a:off x="3674738" y="6447415"/>
            <a:ext cx="3953046" cy="365125"/>
          </a:xfrm>
        </p:spPr>
        <p:txBody>
          <a:bodyPr/>
          <a:lstStyle>
            <a:lvl1pPr>
              <a:defRPr>
                <a:solidFill>
                  <a:schemeClr val="bg1"/>
                </a:solidFill>
                <a:latin typeface="Helvetica" panose="020B0604020202020204" pitchFamily="34" charset="0"/>
                <a:cs typeface="Helvetica" panose="020B0604020202020204" pitchFamily="34" charset="0"/>
              </a:defRPr>
            </a:lvl1pPr>
          </a:lstStyle>
          <a:p>
            <a:endParaRPr lang="en-US" dirty="0"/>
          </a:p>
        </p:txBody>
      </p:sp>
    </p:spTree>
    <p:extLst>
      <p:ext uri="{BB962C8B-B14F-4D97-AF65-F5344CB8AC3E}">
        <p14:creationId xmlns:p14="http://schemas.microsoft.com/office/powerpoint/2010/main" val="1615410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latin typeface="Helvetica" panose="020B0604020202020204" pitchFamily="34" charset="0"/>
              <a:cs typeface="Helvetica" panose="020B0604020202020204" pitchFamily="34" charset="0"/>
            </a:endParaRPr>
          </a:p>
        </p:txBody>
      </p:sp>
      <p:sp>
        <p:nvSpPr>
          <p:cNvPr id="9" name="Rectangle 8"/>
          <p:cNvSpPr/>
          <p:nvPr userDrawn="1"/>
        </p:nvSpPr>
        <p:spPr>
          <a:xfrm>
            <a:off x="-1731" y="-2958"/>
            <a:ext cx="1335232" cy="6860958"/>
          </a:xfrm>
          <a:prstGeom prst="rect">
            <a:avLst/>
          </a:prstGeom>
          <a:solidFill>
            <a:srgbClr val="0053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latin typeface="Helvetica" panose="020B0604020202020204" pitchFamily="34" charset="0"/>
              <a:cs typeface="Helvetica" panose="020B0604020202020204" pitchFamily="34" charset="0"/>
            </a:endParaRPr>
          </a:p>
        </p:txBody>
      </p:sp>
      <p:sp>
        <p:nvSpPr>
          <p:cNvPr id="2" name="Title 1"/>
          <p:cNvSpPr>
            <a:spLocks noGrp="1"/>
          </p:cNvSpPr>
          <p:nvPr>
            <p:ph type="title"/>
          </p:nvPr>
        </p:nvSpPr>
        <p:spPr>
          <a:xfrm>
            <a:off x="1475510" y="92653"/>
            <a:ext cx="7564580" cy="988002"/>
          </a:xfrm>
        </p:spPr>
        <p:txBody>
          <a:bodyPr/>
          <a:lstStyle>
            <a:lvl1pPr algn="l">
              <a:defRPr>
                <a:solidFill>
                  <a:srgbClr val="2E3B48"/>
                </a:solidFill>
                <a:latin typeface="Helvetica" panose="020B0604020202020204" pitchFamily="34" charset="0"/>
                <a:cs typeface="Helvetica" panose="020B0604020202020204" pitchFamily="34" charset="0"/>
              </a:defRPr>
            </a:lvl1pPr>
          </a:lstStyle>
          <a:p>
            <a:r>
              <a:rPr lang="en-US"/>
              <a:t>Click to edit Master title style</a:t>
            </a:r>
            <a:endParaRPr lang="en-AU"/>
          </a:p>
        </p:txBody>
      </p:sp>
      <p:sp>
        <p:nvSpPr>
          <p:cNvPr id="3" name="Date Placeholder 2"/>
          <p:cNvSpPr>
            <a:spLocks noGrp="1"/>
          </p:cNvSpPr>
          <p:nvPr>
            <p:ph type="dt" sz="half" idx="10"/>
          </p:nvPr>
        </p:nvSpPr>
        <p:spPr>
          <a:xfrm>
            <a:off x="1475510" y="6442075"/>
            <a:ext cx="2133600" cy="365125"/>
          </a:xfrm>
        </p:spPr>
        <p:txBody>
          <a:bodyPr/>
          <a:lstStyle>
            <a:lvl1pPr>
              <a:defRPr>
                <a:solidFill>
                  <a:srgbClr val="2E3B48"/>
                </a:solidFill>
                <a:latin typeface="Helvetica" panose="020B0604020202020204" pitchFamily="34" charset="0"/>
                <a:cs typeface="Helvetica" panose="020B0604020202020204" pitchFamily="34" charset="0"/>
              </a:defRPr>
            </a:lvl1pPr>
          </a:lstStyle>
          <a:p>
            <a:fld id="{3488B18F-DC71-4DE2-862C-2354841DF4D3}" type="datetime1">
              <a:rPr lang="en-US" smtClean="0"/>
              <a:t>5/1/16</a:t>
            </a:fld>
            <a:endParaRPr lang="en-US" dirty="0"/>
          </a:p>
        </p:txBody>
      </p:sp>
      <p:sp>
        <p:nvSpPr>
          <p:cNvPr id="4" name="Footer Placeholder 3"/>
          <p:cNvSpPr>
            <a:spLocks noGrp="1"/>
          </p:cNvSpPr>
          <p:nvPr>
            <p:ph type="ftr" sz="quarter" idx="11"/>
          </p:nvPr>
        </p:nvSpPr>
        <p:spPr>
          <a:xfrm>
            <a:off x="3701591" y="6442075"/>
            <a:ext cx="3953046" cy="365125"/>
          </a:xfrm>
        </p:spPr>
        <p:txBody>
          <a:bodyPr/>
          <a:lstStyle>
            <a:lvl1pPr>
              <a:defRPr>
                <a:solidFill>
                  <a:srgbClr val="2E3B48"/>
                </a:solidFill>
                <a:latin typeface="Helvetica" panose="020B0604020202020204" pitchFamily="34" charset="0"/>
                <a:cs typeface="Helvetica" panose="020B0604020202020204" pitchFamily="34" charset="0"/>
              </a:defRPr>
            </a:lvl1pPr>
          </a:lstStyle>
          <a:p>
            <a:endParaRPr lang="en-US" dirty="0"/>
          </a:p>
        </p:txBody>
      </p:sp>
      <p:sp>
        <p:nvSpPr>
          <p:cNvPr id="5" name="Slide Number Placeholder 4"/>
          <p:cNvSpPr>
            <a:spLocks noGrp="1"/>
          </p:cNvSpPr>
          <p:nvPr>
            <p:ph type="sldNum" sz="quarter" idx="12"/>
          </p:nvPr>
        </p:nvSpPr>
        <p:spPr>
          <a:xfrm>
            <a:off x="7748155" y="6442075"/>
            <a:ext cx="1041517" cy="365125"/>
          </a:xfrm>
        </p:spPr>
        <p:txBody>
          <a:bodyPr/>
          <a:lstStyle>
            <a:lvl1pPr>
              <a:defRPr>
                <a:solidFill>
                  <a:srgbClr val="2E3B48"/>
                </a:solidFill>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dirty="0"/>
          </a:p>
        </p:txBody>
      </p:sp>
      <p:sp>
        <p:nvSpPr>
          <p:cNvPr id="7" name="Content Placeholder 6"/>
          <p:cNvSpPr>
            <a:spLocks noGrp="1"/>
          </p:cNvSpPr>
          <p:nvPr>
            <p:ph sz="quarter" idx="13"/>
          </p:nvPr>
        </p:nvSpPr>
        <p:spPr>
          <a:xfrm>
            <a:off x="1475510" y="1174750"/>
            <a:ext cx="7565303" cy="5122863"/>
          </a:xfrm>
        </p:spPr>
        <p:txBody>
          <a:bodyPr/>
          <a:lstStyle>
            <a:lvl1pPr>
              <a:defRPr>
                <a:solidFill>
                  <a:srgbClr val="2E3B48"/>
                </a:solidFill>
                <a:latin typeface="Helvetica" panose="020B0604020202020204" pitchFamily="34" charset="0"/>
                <a:cs typeface="Helvetica" panose="020B0604020202020204" pitchFamily="34" charset="0"/>
              </a:defRPr>
            </a:lvl1pPr>
            <a:lvl2pPr>
              <a:defRPr>
                <a:solidFill>
                  <a:srgbClr val="2E3B48"/>
                </a:solidFill>
                <a:latin typeface="Helvetica" panose="020B0604020202020204" pitchFamily="34" charset="0"/>
                <a:cs typeface="Helvetica" panose="020B0604020202020204" pitchFamily="34" charset="0"/>
              </a:defRPr>
            </a:lvl2pPr>
            <a:lvl3pPr>
              <a:defRPr>
                <a:solidFill>
                  <a:srgbClr val="2E3B48"/>
                </a:solidFill>
                <a:latin typeface="Helvetica" panose="020B0604020202020204" pitchFamily="34" charset="0"/>
                <a:cs typeface="Helvetica" panose="020B0604020202020204" pitchFamily="34" charset="0"/>
              </a:defRPr>
            </a:lvl3pPr>
            <a:lvl4pPr>
              <a:defRPr>
                <a:solidFill>
                  <a:srgbClr val="2E3B48"/>
                </a:solidFill>
                <a:latin typeface="Helvetica" panose="020B0604020202020204" pitchFamily="34" charset="0"/>
                <a:cs typeface="Helvetica" panose="020B0604020202020204" pitchFamily="34" charset="0"/>
              </a:defRPr>
            </a:lvl4pPr>
            <a:lvl5pPr>
              <a:defRPr>
                <a:solidFill>
                  <a:srgbClr val="2E3B48"/>
                </a:solidFill>
                <a:latin typeface="Helvetica" panose="020B0604020202020204" pitchFamily="34"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pic>
        <p:nvPicPr>
          <p:cNvPr id="11" name="Picture 10"/>
          <p:cNvPicPr>
            <a:picLocks noChangeAspect="1"/>
          </p:cNvPicPr>
          <p:nvPr userDrawn="1"/>
        </p:nvPicPr>
        <p:blipFill>
          <a:blip r:embed="rId2"/>
          <a:stretch>
            <a:fillRect/>
          </a:stretch>
        </p:blipFill>
        <p:spPr>
          <a:xfrm>
            <a:off x="26048" y="6289599"/>
            <a:ext cx="1279988" cy="439838"/>
          </a:xfrm>
          <a:prstGeom prst="rect">
            <a:avLst/>
          </a:prstGeom>
        </p:spPr>
      </p:pic>
      <p:sp>
        <p:nvSpPr>
          <p:cNvPr id="12" name="Rectangle 11"/>
          <p:cNvSpPr/>
          <p:nvPr userDrawn="1"/>
        </p:nvSpPr>
        <p:spPr>
          <a:xfrm>
            <a:off x="-83522" y="6670415"/>
            <a:ext cx="1499128" cy="230832"/>
          </a:xfrm>
          <a:prstGeom prst="rect">
            <a:avLst/>
          </a:prstGeom>
        </p:spPr>
        <p:txBody>
          <a:bodyPr wrap="none">
            <a:spAutoFit/>
          </a:bodyPr>
          <a:lstStyle/>
          <a:p>
            <a:pPr algn="ctr"/>
            <a:r>
              <a:rPr lang="en-AU" altLang="en-US" sz="900" dirty="0">
                <a:solidFill>
                  <a:schemeClr val="bg1"/>
                </a:solidFill>
                <a:latin typeface="Helvetica" panose="020B0604020202020204" pitchFamily="34" charset="0"/>
                <a:cs typeface="Helvetica" panose="020B0604020202020204" pitchFamily="34" charset="0"/>
              </a:rPr>
              <a:t>Management Consultants</a:t>
            </a:r>
            <a:endParaRPr lang="en-AU" sz="9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99728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5C0A1F4-FBE9-465E-B18E-3DF702EED9BC}" type="datetime1">
              <a:rPr lang="en-US" smtClean="0"/>
              <a:t>5/1/16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C6CE8E-0F55-604F-9B0D-90CDD098E5AE}" type="slidenum">
              <a:rPr lang="en-US" smtClean="0"/>
              <a:t>‹#›</a:t>
            </a:fld>
            <a:endParaRPr lang="en-US" dirty="0"/>
          </a:p>
        </p:txBody>
      </p:sp>
    </p:spTree>
    <p:extLst>
      <p:ext uri="{BB962C8B-B14F-4D97-AF65-F5344CB8AC3E}">
        <p14:creationId xmlns:p14="http://schemas.microsoft.com/office/powerpoint/2010/main" val="2612869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AU"/>
              <a:t>Click to edit Master title style</a:t>
            </a:r>
            <a:endParaRPr lang="en-US"/>
          </a:p>
        </p:txBody>
      </p:sp>
      <p:sp>
        <p:nvSpPr>
          <p:cNvPr id="3" name="Content Placeholder 2"/>
          <p:cNvSpPr>
            <a:spLocks noGrp="1"/>
          </p:cNvSpPr>
          <p:nvPr>
            <p:ph sz="half" idx="1"/>
          </p:nvPr>
        </p:nvSpPr>
        <p:spPr>
          <a:xfrm>
            <a:off x="1091045" y="1231179"/>
            <a:ext cx="3893126" cy="50603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Content Placeholder 3"/>
          <p:cNvSpPr>
            <a:spLocks noGrp="1"/>
          </p:cNvSpPr>
          <p:nvPr>
            <p:ph sz="half" idx="2"/>
          </p:nvPr>
        </p:nvSpPr>
        <p:spPr>
          <a:xfrm>
            <a:off x="5146964" y="1236518"/>
            <a:ext cx="3893126" cy="50603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B312D397-1850-437B-8304-1638837AF6C2}" type="datetime1">
              <a:rPr lang="en-US" smtClean="0"/>
              <a:t>5/1/16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C6CE8E-0F55-604F-9B0D-90CDD098E5AE}" type="slidenum">
              <a:rPr lang="en-US" smtClean="0"/>
              <a:t>‹#›</a:t>
            </a:fld>
            <a:endParaRPr lang="en-US" dirty="0"/>
          </a:p>
        </p:txBody>
      </p:sp>
    </p:spTree>
    <p:extLst>
      <p:ext uri="{BB962C8B-B14F-4D97-AF65-F5344CB8AC3E}">
        <p14:creationId xmlns:p14="http://schemas.microsoft.com/office/powerpoint/2010/main" val="9834481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4 Colour Logo">
    <p:spTree>
      <p:nvGrpSpPr>
        <p:cNvPr id="1" name=""/>
        <p:cNvGrpSpPr/>
        <p:nvPr/>
      </p:nvGrpSpPr>
      <p:grpSpPr>
        <a:xfrm>
          <a:off x="0" y="0"/>
          <a:ext cx="0" cy="0"/>
          <a:chOff x="0" y="0"/>
          <a:chExt cx="0" cy="0"/>
        </a:xfrm>
      </p:grpSpPr>
      <p:sp>
        <p:nvSpPr>
          <p:cNvPr id="2" name="Title 1"/>
          <p:cNvSpPr>
            <a:spLocks noGrp="1"/>
          </p:cNvSpPr>
          <p:nvPr>
            <p:ph type="title"/>
          </p:nvPr>
        </p:nvSpPr>
        <p:spPr>
          <a:xfrm>
            <a:off x="1084895" y="3107314"/>
            <a:ext cx="7564580" cy="988002"/>
          </a:xfrm>
        </p:spPr>
        <p:txBody>
          <a:bodyPr vert="horz" lIns="91440" tIns="45720" rIns="91440" bIns="45720" rtlCol="0" anchor="t">
            <a:normAutofit fontScale="92500"/>
          </a:bodyPr>
          <a:lstStyle>
            <a:lvl1pPr algn="ctr">
              <a:defRPr lang="en-AU" sz="3200">
                <a:solidFill>
                  <a:srgbClr val="0053A1"/>
                </a:solidFill>
                <a:latin typeface="Helvetica" panose="020B0604020202020204" pitchFamily="34" charset="0"/>
                <a:cs typeface="Helvetica" panose="020B0604020202020204" pitchFamily="34" charset="0"/>
              </a:defRPr>
            </a:lvl1pPr>
          </a:lstStyle>
          <a:p>
            <a:pPr marL="0" lvl="0" algn="l"/>
            <a:r>
              <a:rPr lang="en-US" dirty="0"/>
              <a:t>Click to edit Master title style</a:t>
            </a:r>
            <a:endParaRPr lang="en-AU" dirty="0"/>
          </a:p>
        </p:txBody>
      </p:sp>
      <p:sp>
        <p:nvSpPr>
          <p:cNvPr id="3" name="Date Placeholder 2"/>
          <p:cNvSpPr>
            <a:spLocks noGrp="1"/>
          </p:cNvSpPr>
          <p:nvPr>
            <p:ph type="dt" sz="half" idx="10"/>
          </p:nvPr>
        </p:nvSpPr>
        <p:spPr>
          <a:xfrm>
            <a:off x="1501485" y="6447411"/>
            <a:ext cx="1327440" cy="365125"/>
          </a:xfrm>
        </p:spPr>
        <p:txBody>
          <a:bodyPr/>
          <a:lstStyle>
            <a:lvl1pPr>
              <a:defRPr>
                <a:solidFill>
                  <a:srgbClr val="0053A1"/>
                </a:solidFill>
                <a:latin typeface="Helvetica" panose="020B0604020202020204" pitchFamily="34" charset="0"/>
                <a:cs typeface="Helvetica" panose="020B0604020202020204" pitchFamily="34" charset="0"/>
              </a:defRPr>
            </a:lvl1pPr>
          </a:lstStyle>
          <a:p>
            <a:fld id="{4E7343B6-030C-4706-8D5A-831EAC4E6774}" type="datetime1">
              <a:rPr lang="en-US" smtClean="0"/>
              <a:t>5/1/16</a:t>
            </a:fld>
            <a:endParaRPr lang="en-US" dirty="0"/>
          </a:p>
        </p:txBody>
      </p:sp>
      <p:sp>
        <p:nvSpPr>
          <p:cNvPr id="4" name="Footer Placeholder 3"/>
          <p:cNvSpPr>
            <a:spLocks noGrp="1"/>
          </p:cNvSpPr>
          <p:nvPr>
            <p:ph type="ftr" sz="quarter" idx="11"/>
          </p:nvPr>
        </p:nvSpPr>
        <p:spPr>
          <a:xfrm>
            <a:off x="2939825" y="6447412"/>
            <a:ext cx="4934056" cy="365125"/>
          </a:xfrm>
        </p:spPr>
        <p:txBody>
          <a:bodyPr/>
          <a:lstStyle>
            <a:lvl1pPr>
              <a:defRPr>
                <a:solidFill>
                  <a:srgbClr val="0053A1"/>
                </a:solidFill>
                <a:latin typeface="Helvetica" panose="020B0604020202020204" pitchFamily="34" charset="0"/>
                <a:cs typeface="Helvetica" panose="020B060402020202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0053A1"/>
                </a:solidFill>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dirty="0"/>
          </a:p>
        </p:txBody>
      </p:sp>
      <p:pic>
        <p:nvPicPr>
          <p:cNvPr id="7" name="Picture 6"/>
          <p:cNvPicPr>
            <a:picLocks noChangeAspect="1"/>
          </p:cNvPicPr>
          <p:nvPr userDrawn="1"/>
        </p:nvPicPr>
        <p:blipFill rotWithShape="1">
          <a:blip r:embed="rId2"/>
          <a:srcRect b="19693"/>
          <a:stretch/>
        </p:blipFill>
        <p:spPr>
          <a:xfrm>
            <a:off x="0" y="6206570"/>
            <a:ext cx="1390585" cy="651430"/>
          </a:xfrm>
          <a:prstGeom prst="rect">
            <a:avLst/>
          </a:prstGeom>
        </p:spPr>
      </p:pic>
    </p:spTree>
    <p:extLst>
      <p:ext uri="{BB962C8B-B14F-4D97-AF65-F5344CB8AC3E}">
        <p14:creationId xmlns:p14="http://schemas.microsoft.com/office/powerpoint/2010/main" val="4078440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PPT_colourBG_CYAN.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cxnSp>
        <p:nvCxnSpPr>
          <p:cNvPr id="5" name="Straight Connector 4"/>
          <p:cNvCxnSpPr/>
          <p:nvPr userDrawn="1"/>
        </p:nvCxnSpPr>
        <p:spPr>
          <a:xfrm>
            <a:off x="503238" y="1447800"/>
            <a:ext cx="6888162" cy="1588"/>
          </a:xfrm>
          <a:prstGeom prst="line">
            <a:avLst/>
          </a:prstGeom>
          <a:ln w="44450" cap="rnd" cmpd="sng" algn="ctr">
            <a:solidFill>
              <a:srgbClr val="16A7DB"/>
            </a:solidFill>
            <a:prstDash val="sys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Picture 13" descr="NRMA.png"/>
          <p:cNvPicPr>
            <a:picLocks noChangeAspect="1"/>
          </p:cNvPicPr>
          <p:nvPr userDrawn="1"/>
        </p:nvPicPr>
        <p:blipFill>
          <a:blip r:embed="rId3"/>
          <a:srcRect/>
          <a:stretch>
            <a:fillRect/>
          </a:stretch>
        </p:blipFill>
        <p:spPr bwMode="auto">
          <a:xfrm>
            <a:off x="503238" y="5748338"/>
            <a:ext cx="884237" cy="603250"/>
          </a:xfrm>
          <a:prstGeom prst="rect">
            <a:avLst/>
          </a:prstGeom>
          <a:noFill/>
          <a:ln w="9525">
            <a:noFill/>
            <a:miter lim="800000"/>
            <a:headEnd/>
            <a:tailEnd/>
          </a:ln>
        </p:spPr>
      </p:pic>
      <p:pic>
        <p:nvPicPr>
          <p:cNvPr id="7" name="Picture 14" descr="NRMA_QLD.png"/>
          <p:cNvPicPr>
            <a:picLocks noChangeAspect="1"/>
          </p:cNvPicPr>
          <p:nvPr userDrawn="1"/>
        </p:nvPicPr>
        <p:blipFill>
          <a:blip r:embed="rId4"/>
          <a:srcRect/>
          <a:stretch>
            <a:fillRect/>
          </a:stretch>
        </p:blipFill>
        <p:spPr bwMode="auto">
          <a:xfrm>
            <a:off x="1828800" y="5748338"/>
            <a:ext cx="865188" cy="652462"/>
          </a:xfrm>
          <a:prstGeom prst="rect">
            <a:avLst/>
          </a:prstGeom>
          <a:noFill/>
          <a:ln w="9525">
            <a:noFill/>
            <a:miter lim="800000"/>
            <a:headEnd/>
            <a:tailEnd/>
          </a:ln>
        </p:spPr>
      </p:pic>
      <p:pic>
        <p:nvPicPr>
          <p:cNvPr id="8" name="Picture 15" descr="SGIC.png"/>
          <p:cNvPicPr>
            <a:picLocks noChangeAspect="1"/>
          </p:cNvPicPr>
          <p:nvPr userDrawn="1"/>
        </p:nvPicPr>
        <p:blipFill>
          <a:blip r:embed="rId5"/>
          <a:srcRect/>
          <a:stretch>
            <a:fillRect/>
          </a:stretch>
        </p:blipFill>
        <p:spPr bwMode="auto">
          <a:xfrm>
            <a:off x="3173413" y="5900738"/>
            <a:ext cx="712787" cy="396875"/>
          </a:xfrm>
          <a:prstGeom prst="rect">
            <a:avLst/>
          </a:prstGeom>
          <a:noFill/>
          <a:ln w="9525">
            <a:noFill/>
            <a:miter lim="800000"/>
            <a:headEnd/>
            <a:tailEnd/>
          </a:ln>
        </p:spPr>
      </p:pic>
      <p:pic>
        <p:nvPicPr>
          <p:cNvPr id="9" name="Picture 16" descr="SGIO.png"/>
          <p:cNvPicPr>
            <a:picLocks noChangeAspect="1"/>
          </p:cNvPicPr>
          <p:nvPr userDrawn="1"/>
        </p:nvPicPr>
        <p:blipFill>
          <a:blip r:embed="rId6"/>
          <a:srcRect/>
          <a:stretch>
            <a:fillRect/>
          </a:stretch>
        </p:blipFill>
        <p:spPr bwMode="auto">
          <a:xfrm>
            <a:off x="4337050" y="5824538"/>
            <a:ext cx="768350" cy="280987"/>
          </a:xfrm>
          <a:prstGeom prst="rect">
            <a:avLst/>
          </a:prstGeom>
          <a:noFill/>
          <a:ln w="9525">
            <a:noFill/>
            <a:miter lim="800000"/>
            <a:headEnd/>
            <a:tailEnd/>
          </a:ln>
        </p:spPr>
      </p:pic>
      <p:cxnSp>
        <p:nvCxnSpPr>
          <p:cNvPr id="10" name="Straight Connector 9"/>
          <p:cNvCxnSpPr/>
          <p:nvPr userDrawn="1"/>
        </p:nvCxnSpPr>
        <p:spPr>
          <a:xfrm>
            <a:off x="503238" y="4038600"/>
            <a:ext cx="6888162" cy="1588"/>
          </a:xfrm>
          <a:prstGeom prst="line">
            <a:avLst/>
          </a:prstGeom>
          <a:ln w="44450" cap="rnd" cmpd="sng" algn="ctr">
            <a:solidFill>
              <a:srgbClr val="16A7DB"/>
            </a:solidFill>
            <a:prstDash val="sys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1145" name="Text Placeholder 4"/>
          <p:cNvSpPr>
            <a:spLocks noGrp="1"/>
          </p:cNvSpPr>
          <p:nvPr>
            <p:ph type="subTitle" idx="1"/>
          </p:nvPr>
        </p:nvSpPr>
        <p:spPr>
          <a:xfrm>
            <a:off x="450850" y="4268788"/>
            <a:ext cx="7321550" cy="1104900"/>
          </a:xfrm>
        </p:spPr>
        <p:txBody>
          <a:bodyPr/>
          <a:lstStyle>
            <a:lvl1pPr marL="0" indent="0">
              <a:buFont typeface="Arial" charset="0"/>
              <a:buNone/>
              <a:defRPr sz="1600" smtClean="0">
                <a:latin typeface="Arial" charset="0"/>
              </a:defRPr>
            </a:lvl1pPr>
          </a:lstStyle>
          <a:p>
            <a:r>
              <a:rPr lang="en-US" smtClean="0"/>
              <a:t>Click to edit Master subtitle style</a:t>
            </a:r>
          </a:p>
        </p:txBody>
      </p:sp>
      <p:sp>
        <p:nvSpPr>
          <p:cNvPr id="91146" name="Title Placeholder 6"/>
          <p:cNvSpPr>
            <a:spLocks noGrp="1"/>
          </p:cNvSpPr>
          <p:nvPr>
            <p:ph type="ctrTitle"/>
          </p:nvPr>
        </p:nvSpPr>
        <p:spPr>
          <a:xfrm>
            <a:off x="450850" y="1700213"/>
            <a:ext cx="7321550" cy="1944687"/>
          </a:xfrm>
        </p:spPr>
        <p:txBody>
          <a:bodyPr/>
          <a:lstStyle>
            <a:lvl1pPr>
              <a:defRPr sz="4500" smtClean="0">
                <a:latin typeface="Arial" charset="0"/>
              </a:defRPr>
            </a:lvl1pPr>
          </a:lstStyle>
          <a:p>
            <a:r>
              <a:rPr lang="en-US" smtClean="0"/>
              <a:t>Presentation Title</a:t>
            </a:r>
            <a:br>
              <a:rPr lang="en-US" smtClean="0"/>
            </a:br>
            <a:r>
              <a:rPr lang="en-US" smtClean="0"/>
              <a:t>or Divider page title</a:t>
            </a:r>
          </a:p>
        </p:txBody>
      </p:sp>
    </p:spTree>
    <p:extLst>
      <p:ext uri="{BB962C8B-B14F-4D97-AF65-F5344CB8AC3E}">
        <p14:creationId xmlns:p14="http://schemas.microsoft.com/office/powerpoint/2010/main" val="126482026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pic>
        <p:nvPicPr>
          <p:cNvPr id="4" name="Picture 5" descr="PPT_colourBG_CYAN.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cxnSp>
        <p:nvCxnSpPr>
          <p:cNvPr id="5" name="Straight Connector 4"/>
          <p:cNvCxnSpPr/>
          <p:nvPr userDrawn="1"/>
        </p:nvCxnSpPr>
        <p:spPr>
          <a:xfrm>
            <a:off x="503238" y="1447800"/>
            <a:ext cx="6888162" cy="1588"/>
          </a:xfrm>
          <a:prstGeom prst="line">
            <a:avLst/>
          </a:prstGeom>
          <a:ln w="44450" cap="rnd" cmpd="sng" algn="ctr">
            <a:solidFill>
              <a:srgbClr val="16A7DB"/>
            </a:solidFill>
            <a:prstDash val="sys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0"/>
          </p:nvPr>
        </p:nvSpPr>
        <p:spPr>
          <a:xfrm>
            <a:off x="508793" y="4191000"/>
            <a:ext cx="6754813" cy="1136650"/>
          </a:xfrm>
          <a:prstGeom prst="rect">
            <a:avLst/>
          </a:prstGeom>
        </p:spPr>
        <p:txBody>
          <a:bodyPr/>
          <a:lstStyle>
            <a:lvl1pPr>
              <a:buNone/>
              <a:defRPr sz="1800">
                <a:solidFill>
                  <a:schemeClr val="tx1"/>
                </a:solidFill>
              </a:defRPr>
            </a:lvl1pPr>
            <a:lvl2pPr>
              <a:defRPr sz="1800"/>
            </a:lvl2pPr>
            <a:lvl3pPr>
              <a:defRPr sz="1800"/>
            </a:lvl3pPr>
            <a:lvl4pPr>
              <a:defRPr sz="1800"/>
            </a:lvl4pPr>
            <a:lvl5pPr>
              <a:defRPr sz="1800"/>
            </a:lvl5pPr>
          </a:lstStyle>
          <a:p>
            <a:pPr lvl="0"/>
            <a:r>
              <a:rPr lang="en-AU" dirty="0" smtClean="0"/>
              <a:t>Click to edit Master text styles</a:t>
            </a:r>
          </a:p>
        </p:txBody>
      </p:sp>
      <p:sp>
        <p:nvSpPr>
          <p:cNvPr id="12" name="Title Placeholder 6"/>
          <p:cNvSpPr>
            <a:spLocks noGrp="1"/>
          </p:cNvSpPr>
          <p:nvPr>
            <p:ph type="title"/>
          </p:nvPr>
        </p:nvSpPr>
        <p:spPr bwMode="auto">
          <a:xfrm>
            <a:off x="457200" y="1676400"/>
            <a:ext cx="8229600" cy="1828800"/>
          </a:xfrm>
          <a:prstGeom prst="rect">
            <a:avLst/>
          </a:prstGeom>
          <a:noFill/>
          <a:ln w="9525">
            <a:noFill/>
            <a:miter lim="800000"/>
            <a:headEnd/>
            <a:tailEnd/>
          </a:ln>
        </p:spPr>
        <p:txBody>
          <a:bodyPr/>
          <a:lstStyle/>
          <a:p>
            <a:pPr lvl="0"/>
            <a:r>
              <a:rPr lang="en-AU" dirty="0"/>
              <a:t>Click to edit Master title style</a:t>
            </a:r>
            <a:endParaRPr lang="en-US" dirty="0"/>
          </a:p>
        </p:txBody>
      </p:sp>
    </p:spTree>
    <p:extLst>
      <p:ext uri="{BB962C8B-B14F-4D97-AF65-F5344CB8AC3E}">
        <p14:creationId xmlns:p14="http://schemas.microsoft.com/office/powerpoint/2010/main" val="969302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Page">
    <p:spTree>
      <p:nvGrpSpPr>
        <p:cNvPr id="1" name=""/>
        <p:cNvGrpSpPr/>
        <p:nvPr/>
      </p:nvGrpSpPr>
      <p:grpSpPr>
        <a:xfrm>
          <a:off x="0" y="0"/>
          <a:ext cx="0" cy="0"/>
          <a:chOff x="0" y="0"/>
          <a:chExt cx="0" cy="0"/>
        </a:xfrm>
      </p:grpSpPr>
      <p:pic>
        <p:nvPicPr>
          <p:cNvPr id="4" name="Picture 5" descr="PPT_colourBG_CYAN.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9995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816933" y="2459770"/>
            <a:ext cx="7772400" cy="561876"/>
          </a:xfrm>
        </p:spPr>
        <p:txBody>
          <a:bodyPr vert="horz" lIns="91440" tIns="45720" rIns="91440" bIns="45720" rtlCol="0" anchor="t">
            <a:noAutofit/>
          </a:bodyPr>
          <a:lstStyle>
            <a:lvl1pPr algn="ctr">
              <a:defRPr lang="en-US" sz="3200" b="1">
                <a:solidFill>
                  <a:schemeClr val="bg1"/>
                </a:solidFill>
                <a:latin typeface="Helvetica" panose="020B0604020202020204" pitchFamily="34" charset="0"/>
                <a:cs typeface="Helvetica" panose="020B0604020202020204" pitchFamily="34" charset="0"/>
              </a:defRPr>
            </a:lvl1pPr>
          </a:lstStyle>
          <a:p>
            <a:pPr marL="0" lvl="0" algn="l"/>
            <a:r>
              <a:rPr lang="en-AU" dirty="0"/>
              <a:t>Click to edit Master title style</a:t>
            </a:r>
            <a:endParaRPr lang="en-US" dirty="0"/>
          </a:p>
        </p:txBody>
      </p:sp>
      <p:sp>
        <p:nvSpPr>
          <p:cNvPr id="3" name="Subtitle 2"/>
          <p:cNvSpPr>
            <a:spLocks noGrp="1"/>
          </p:cNvSpPr>
          <p:nvPr>
            <p:ph type="subTitle" idx="1"/>
          </p:nvPr>
        </p:nvSpPr>
        <p:spPr>
          <a:xfrm>
            <a:off x="816933" y="3133300"/>
            <a:ext cx="7772400" cy="1752600"/>
          </a:xfrm>
        </p:spPr>
        <p:txBody>
          <a:bodyPr vert="horz" lIns="91440" tIns="45720" rIns="91440" bIns="45720" rtlCol="0">
            <a:noAutofit/>
          </a:bodyPr>
          <a:lstStyle>
            <a:lvl1pPr marL="0" indent="0" algn="ctr">
              <a:buNone/>
              <a:defRPr lang="en-US" sz="1800" dirty="0">
                <a:solidFill>
                  <a:schemeClr val="bg1"/>
                </a:solidFill>
                <a:latin typeface="Helvetica" panose="020B0604020202020204" pitchFamily="34" charset="0"/>
                <a:cs typeface="Helvetica" panose="020B0604020202020204" pitchFamily="34" charset="0"/>
              </a:defRPr>
            </a:lvl1pPr>
          </a:lstStyle>
          <a:p>
            <a:pPr marL="342900" lvl="0" indent="-342900"/>
            <a:r>
              <a:rPr lang="en-AU" dirty="0"/>
              <a:t>Click to edit Master subtitle style</a:t>
            </a:r>
            <a:endParaRPr lang="en-US" dirty="0"/>
          </a:p>
        </p:txBody>
      </p:sp>
      <p:sp>
        <p:nvSpPr>
          <p:cNvPr id="4" name="Date Placeholder 3"/>
          <p:cNvSpPr>
            <a:spLocks noGrp="1"/>
          </p:cNvSpPr>
          <p:nvPr>
            <p:ph type="dt" sz="half" idx="10"/>
          </p:nvPr>
        </p:nvSpPr>
        <p:spPr>
          <a:xfrm>
            <a:off x="1448657" y="6447415"/>
            <a:ext cx="2133600" cy="365125"/>
          </a:xfrm>
        </p:spPr>
        <p:txBody>
          <a:bodyPr/>
          <a:lstStyle>
            <a:lvl1pPr>
              <a:defRPr>
                <a:solidFill>
                  <a:schemeClr val="bg1"/>
                </a:solidFill>
                <a:latin typeface="Helvetica" panose="020B0604020202020204" pitchFamily="34" charset="0"/>
                <a:cs typeface="Helvetica" panose="020B0604020202020204" pitchFamily="34" charset="0"/>
              </a:defRPr>
            </a:lvl1pPr>
          </a:lstStyle>
          <a:p>
            <a:fld id="{84EB28ED-0558-4618-A97A-6D91C8D85299}" type="datetime1">
              <a:rPr lang="en-US" smtClean="0"/>
              <a:t>5/1/16</a:t>
            </a:fld>
            <a:endParaRPr lang="en-US" dirty="0"/>
          </a:p>
        </p:txBody>
      </p:sp>
      <p:sp>
        <p:nvSpPr>
          <p:cNvPr id="5" name="Footer Placeholder 4"/>
          <p:cNvSpPr>
            <a:spLocks noGrp="1"/>
          </p:cNvSpPr>
          <p:nvPr>
            <p:ph type="ftr" sz="quarter" idx="11"/>
          </p:nvPr>
        </p:nvSpPr>
        <p:spPr>
          <a:xfrm>
            <a:off x="3674738" y="6447415"/>
            <a:ext cx="3953046" cy="365125"/>
          </a:xfrm>
        </p:spPr>
        <p:txBody>
          <a:bodyPr/>
          <a:lstStyle>
            <a:lvl1pPr>
              <a:defRPr>
                <a:solidFill>
                  <a:schemeClr val="bg1"/>
                </a:solidFill>
                <a:latin typeface="Helvetica" panose="020B0604020202020204" pitchFamily="34" charset="0"/>
                <a:cs typeface="Helvetica" panose="020B0604020202020204" pitchFamily="34" charset="0"/>
              </a:defRPr>
            </a:lvl1pPr>
          </a:lstStyle>
          <a:p>
            <a:endParaRPr lang="en-US" dirty="0"/>
          </a:p>
        </p:txBody>
      </p:sp>
      <p:pic>
        <p:nvPicPr>
          <p:cNvPr id="9" name="Picture 8"/>
          <p:cNvPicPr>
            <a:picLocks noChangeAspect="1"/>
          </p:cNvPicPr>
          <p:nvPr userDrawn="1"/>
        </p:nvPicPr>
        <p:blipFill>
          <a:blip r:embed="rId3"/>
          <a:stretch>
            <a:fillRect/>
          </a:stretch>
        </p:blipFill>
        <p:spPr>
          <a:xfrm>
            <a:off x="26048" y="6280074"/>
            <a:ext cx="1279988" cy="439838"/>
          </a:xfrm>
          <a:prstGeom prst="rect">
            <a:avLst/>
          </a:prstGeom>
        </p:spPr>
      </p:pic>
      <p:sp>
        <p:nvSpPr>
          <p:cNvPr id="10" name="Rectangle 9"/>
          <p:cNvSpPr/>
          <p:nvPr userDrawn="1"/>
        </p:nvSpPr>
        <p:spPr>
          <a:xfrm>
            <a:off x="-83522" y="6660890"/>
            <a:ext cx="1499128" cy="230832"/>
          </a:xfrm>
          <a:prstGeom prst="rect">
            <a:avLst/>
          </a:prstGeom>
        </p:spPr>
        <p:txBody>
          <a:bodyPr wrap="none">
            <a:spAutoFit/>
          </a:bodyPr>
          <a:lstStyle/>
          <a:p>
            <a:pPr algn="ctr"/>
            <a:r>
              <a:rPr lang="en-AU" altLang="en-US" sz="900" dirty="0">
                <a:solidFill>
                  <a:schemeClr val="bg1"/>
                </a:solidFill>
                <a:latin typeface="Helvetica" panose="020B0604020202020204" pitchFamily="34" charset="0"/>
                <a:cs typeface="Helvetica" panose="020B0604020202020204" pitchFamily="34" charset="0"/>
              </a:rPr>
              <a:t>Management Consultants</a:t>
            </a:r>
            <a:endParaRPr lang="en-AU" sz="9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1394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pic>
        <p:nvPicPr>
          <p:cNvPr id="4" name="Picture 2" descr="BRA0143_Powerpoint template"/>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864707" name="Rectangle 3"/>
          <p:cNvSpPr>
            <a:spLocks noGrp="1" noChangeArrowheads="1"/>
          </p:cNvSpPr>
          <p:nvPr>
            <p:ph type="ctrTitle"/>
          </p:nvPr>
        </p:nvSpPr>
        <p:spPr>
          <a:xfrm>
            <a:off x="390525" y="358775"/>
            <a:ext cx="7772400" cy="927100"/>
          </a:xfrm>
          <a:ln algn="ctr"/>
          <a:effectLst>
            <a:outerShdw dist="25399" dir="2700000" algn="ctr" rotWithShape="0">
              <a:srgbClr val="808080"/>
            </a:outerShdw>
          </a:effectLst>
        </p:spPr>
        <p:txBody>
          <a:bodyPr anchor="t"/>
          <a:lstStyle>
            <a:lvl1pPr>
              <a:defRPr sz="3600">
                <a:solidFill>
                  <a:schemeClr val="bg1"/>
                </a:solidFill>
                <a:latin typeface="Arial" charset="0"/>
                <a:ea typeface="ヒラギノ角ゴ Pro W3" pitchFamily="16" charset="-128"/>
              </a:defRPr>
            </a:lvl1pPr>
          </a:lstStyle>
          <a:p>
            <a:r>
              <a:rPr lang="en-US" smtClean="0"/>
              <a:t>Click to edit Master title style</a:t>
            </a:r>
            <a:endParaRPr lang="en-AU"/>
          </a:p>
        </p:txBody>
      </p:sp>
      <p:sp>
        <p:nvSpPr>
          <p:cNvPr id="1864708" name="Rectangle 4"/>
          <p:cNvSpPr>
            <a:spLocks noGrp="1" noChangeArrowheads="1"/>
          </p:cNvSpPr>
          <p:nvPr>
            <p:ph type="subTitle" idx="1"/>
          </p:nvPr>
        </p:nvSpPr>
        <p:spPr>
          <a:xfrm>
            <a:off x="390525" y="952500"/>
            <a:ext cx="6400800" cy="323850"/>
          </a:xfrm>
        </p:spPr>
        <p:txBody>
          <a:bodyPr/>
          <a:lstStyle>
            <a:lvl1pPr>
              <a:defRPr sz="1200" b="1"/>
            </a:lvl1pPr>
          </a:lstStyle>
          <a:p>
            <a:r>
              <a:rPr lang="en-US" smtClean="0"/>
              <a:t>Click to edit Master subtitle style</a:t>
            </a:r>
            <a:endParaRPr lang="en-AU"/>
          </a:p>
        </p:txBody>
      </p:sp>
    </p:spTree>
    <p:extLst>
      <p:ext uri="{BB962C8B-B14F-4D97-AF65-F5344CB8AC3E}">
        <p14:creationId xmlns:p14="http://schemas.microsoft.com/office/powerpoint/2010/main" val="1638303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23" t="92727" r="-227" b="303"/>
          <a:stretch/>
        </p:blipFill>
        <p:spPr bwMode="auto">
          <a:xfrm>
            <a:off x="-20782" y="6257581"/>
            <a:ext cx="9185564" cy="60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ate Placeholder 3"/>
          <p:cNvSpPr>
            <a:spLocks noGrp="1"/>
          </p:cNvSpPr>
          <p:nvPr>
            <p:ph type="dt" sz="half" idx="2"/>
          </p:nvPr>
        </p:nvSpPr>
        <p:spPr>
          <a:xfrm>
            <a:off x="1725928" y="6447415"/>
            <a:ext cx="2133600" cy="365125"/>
          </a:xfrm>
          <a:prstGeom prst="rect">
            <a:avLst/>
          </a:prstGeom>
        </p:spPr>
        <p:txBody>
          <a:bodyPr vert="horz" lIns="91440" tIns="45720" rIns="91440" bIns="45720" rtlCol="0" anchor="ctr"/>
          <a:lstStyle>
            <a:lvl1pPr algn="l">
              <a:defRPr sz="1200">
                <a:solidFill>
                  <a:schemeClr val="bg1"/>
                </a:solidFill>
                <a:latin typeface="Helvetica" panose="020B0604020202020204" pitchFamily="34" charset="0"/>
                <a:cs typeface="Helvetica" panose="020B0604020202020204" pitchFamily="34" charset="0"/>
              </a:defRPr>
            </a:lvl1pPr>
          </a:lstStyle>
          <a:p>
            <a:fld id="{591DE559-3D55-486C-ACC9-280AFA913F8F}" type="datetime1">
              <a:rPr lang="en-US" smtClean="0"/>
              <a:t>5/1/16</a:t>
            </a:fld>
            <a:endParaRPr lang="en-US"/>
          </a:p>
        </p:txBody>
      </p:sp>
      <p:sp>
        <p:nvSpPr>
          <p:cNvPr id="11" name="Footer Placeholder 4"/>
          <p:cNvSpPr>
            <a:spLocks noGrp="1"/>
          </p:cNvSpPr>
          <p:nvPr>
            <p:ph type="ftr" sz="quarter" idx="3"/>
          </p:nvPr>
        </p:nvSpPr>
        <p:spPr>
          <a:xfrm>
            <a:off x="3952009" y="6447415"/>
            <a:ext cx="3953046" cy="365125"/>
          </a:xfrm>
          <a:prstGeom prst="rect">
            <a:avLst/>
          </a:prstGeom>
        </p:spPr>
        <p:txBody>
          <a:bodyPr vert="horz" lIns="91440" tIns="45720" rIns="91440" bIns="45720" rtlCol="0" anchor="ctr"/>
          <a:lstStyle>
            <a:lvl1pPr algn="ctr">
              <a:defRPr sz="1200">
                <a:solidFill>
                  <a:schemeClr val="bg1"/>
                </a:solidFill>
                <a:latin typeface="Helvetica" panose="020B0604020202020204" pitchFamily="34" charset="0"/>
                <a:cs typeface="Helvetica" panose="020B0604020202020204" pitchFamily="34" charset="0"/>
              </a:defRPr>
            </a:lvl1pPr>
          </a:lstStyle>
          <a:p>
            <a:endParaRPr lang="en-US" dirty="0"/>
          </a:p>
        </p:txBody>
      </p:sp>
      <p:sp>
        <p:nvSpPr>
          <p:cNvPr id="12" name="Slide Number Placeholder 5"/>
          <p:cNvSpPr>
            <a:spLocks noGrp="1"/>
          </p:cNvSpPr>
          <p:nvPr>
            <p:ph type="sldNum" sz="quarter" idx="4"/>
          </p:nvPr>
        </p:nvSpPr>
        <p:spPr>
          <a:xfrm>
            <a:off x="8102482" y="6447414"/>
            <a:ext cx="1041517" cy="365125"/>
          </a:xfrm>
          <a:prstGeom prst="rect">
            <a:avLst/>
          </a:prstGeom>
        </p:spPr>
        <p:txBody>
          <a:bodyPr vert="horz" lIns="91440" tIns="45720" rIns="91440" bIns="45720" rtlCol="0" anchor="ctr"/>
          <a:lstStyle>
            <a:lvl1pPr algn="r">
              <a:defRPr sz="1200">
                <a:solidFill>
                  <a:schemeClr val="bg1"/>
                </a:solidFill>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a:p>
        </p:txBody>
      </p:sp>
      <p:pic>
        <p:nvPicPr>
          <p:cNvPr id="13" name="Picture 12"/>
          <p:cNvPicPr>
            <a:picLocks noChangeAspect="1"/>
          </p:cNvPicPr>
          <p:nvPr userDrawn="1"/>
        </p:nvPicPr>
        <p:blipFill>
          <a:blip r:embed="rId3"/>
          <a:stretch>
            <a:fillRect/>
          </a:stretch>
        </p:blipFill>
        <p:spPr>
          <a:xfrm>
            <a:off x="26048" y="6280074"/>
            <a:ext cx="1279988" cy="439838"/>
          </a:xfrm>
          <a:prstGeom prst="rect">
            <a:avLst/>
          </a:prstGeom>
        </p:spPr>
      </p:pic>
      <p:sp>
        <p:nvSpPr>
          <p:cNvPr id="14" name="Rectangle 13"/>
          <p:cNvSpPr/>
          <p:nvPr userDrawn="1"/>
        </p:nvSpPr>
        <p:spPr>
          <a:xfrm>
            <a:off x="-83522" y="6660890"/>
            <a:ext cx="1499128" cy="230832"/>
          </a:xfrm>
          <a:prstGeom prst="rect">
            <a:avLst/>
          </a:prstGeom>
        </p:spPr>
        <p:txBody>
          <a:bodyPr wrap="none">
            <a:spAutoFit/>
          </a:bodyPr>
          <a:lstStyle/>
          <a:p>
            <a:pPr algn="ctr"/>
            <a:r>
              <a:rPr lang="en-AU" altLang="en-US" sz="900" dirty="0">
                <a:solidFill>
                  <a:schemeClr val="bg1"/>
                </a:solidFill>
                <a:latin typeface="Helvetica" panose="020B0604020202020204" pitchFamily="34" charset="0"/>
                <a:cs typeface="Helvetica" panose="020B0604020202020204" pitchFamily="34" charset="0"/>
              </a:rPr>
              <a:t>Management Consultants</a:t>
            </a:r>
            <a:endParaRPr lang="en-AU" sz="900" dirty="0">
              <a:latin typeface="Helvetica" panose="020B0604020202020204" pitchFamily="34" charset="0"/>
              <a:cs typeface="Helvetica" panose="020B0604020202020204" pitchFamily="34" charset="0"/>
            </a:endParaRPr>
          </a:p>
        </p:txBody>
      </p:sp>
      <p:sp>
        <p:nvSpPr>
          <p:cNvPr id="15" name="Rectangle 14"/>
          <p:cNvSpPr/>
          <p:nvPr userDrawn="1"/>
        </p:nvSpPr>
        <p:spPr>
          <a:xfrm>
            <a:off x="0" y="1131771"/>
            <a:ext cx="9144000" cy="51420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692662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3"/>
          <p:cNvSpPr>
            <a:spLocks noGrp="1" noChangeArrowheads="1"/>
          </p:cNvSpPr>
          <p:nvPr>
            <p:ph type="sldNum" sz="quarter" idx="10"/>
          </p:nvPr>
        </p:nvSpPr>
        <p:spPr>
          <a:ln/>
        </p:spPr>
        <p:txBody>
          <a:bodyPr/>
          <a:lstStyle>
            <a:lvl1pPr>
              <a:defRPr/>
            </a:lvl1pPr>
          </a:lstStyle>
          <a:p>
            <a:pPr>
              <a:defRPr/>
            </a:pPr>
            <a:fld id="{78EE2231-ED45-4FD9-B3B2-539522865C6D}"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48889226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581025" y="1125538"/>
            <a:ext cx="4084638"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818063" y="1125538"/>
            <a:ext cx="4084637" cy="5084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23"/>
          <p:cNvSpPr>
            <a:spLocks noGrp="1" noChangeArrowheads="1"/>
          </p:cNvSpPr>
          <p:nvPr>
            <p:ph type="sldNum" sz="quarter" idx="10"/>
          </p:nvPr>
        </p:nvSpPr>
        <p:spPr>
          <a:ln/>
        </p:spPr>
        <p:txBody>
          <a:bodyPr/>
          <a:lstStyle>
            <a:lvl1pPr>
              <a:defRPr/>
            </a:lvl1pPr>
          </a:lstStyle>
          <a:p>
            <a:pPr>
              <a:defRPr/>
            </a:pPr>
            <a:fld id="{0F847284-1090-4EBD-B9B0-F6AD93A0E77F}"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708146671"/>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539552" y="1125538"/>
            <a:ext cx="8136905" cy="25914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539553" y="3789040"/>
            <a:ext cx="8136904" cy="24212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23"/>
          <p:cNvSpPr>
            <a:spLocks noGrp="1" noChangeArrowheads="1"/>
          </p:cNvSpPr>
          <p:nvPr>
            <p:ph type="sldNum" sz="quarter" idx="10"/>
          </p:nvPr>
        </p:nvSpPr>
        <p:spPr>
          <a:ln/>
        </p:spPr>
        <p:txBody>
          <a:bodyPr/>
          <a:lstStyle>
            <a:lvl1pPr>
              <a:defRPr/>
            </a:lvl1pPr>
          </a:lstStyle>
          <a:p>
            <a:pPr>
              <a:defRPr/>
            </a:pPr>
            <a:fld id="{0F847284-1090-4EBD-B9B0-F6AD93A0E77F}"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99168948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Rectangle 23"/>
          <p:cNvSpPr>
            <a:spLocks noGrp="1" noChangeArrowheads="1"/>
          </p:cNvSpPr>
          <p:nvPr>
            <p:ph type="sldNum" sz="quarter" idx="10"/>
          </p:nvPr>
        </p:nvSpPr>
        <p:spPr>
          <a:ln/>
        </p:spPr>
        <p:txBody>
          <a:bodyPr/>
          <a:lstStyle>
            <a:lvl1pPr>
              <a:defRPr/>
            </a:lvl1pPr>
          </a:lstStyle>
          <a:p>
            <a:pPr>
              <a:defRPr/>
            </a:pPr>
            <a:fld id="{F1B423A7-5785-4B4E-89A6-13D64C8DD6CC}"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214480085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Rectangle 23"/>
          <p:cNvSpPr>
            <a:spLocks noGrp="1" noChangeArrowheads="1"/>
          </p:cNvSpPr>
          <p:nvPr>
            <p:ph type="sldNum" sz="quarter" idx="10"/>
          </p:nvPr>
        </p:nvSpPr>
        <p:spPr>
          <a:ln/>
        </p:spPr>
        <p:txBody>
          <a:bodyPr/>
          <a:lstStyle>
            <a:lvl1pPr>
              <a:defRPr/>
            </a:lvl1pPr>
          </a:lstStyle>
          <a:p>
            <a:pPr>
              <a:defRPr/>
            </a:pPr>
            <a:fld id="{51CD8405-CD53-49C1-B9B1-AAB5EBD193E1}"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453540477"/>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ln/>
        </p:spPr>
        <p:txBody>
          <a:bodyPr/>
          <a:lstStyle>
            <a:lvl1pPr>
              <a:defRPr/>
            </a:lvl1pPr>
          </a:lstStyle>
          <a:p>
            <a:pPr>
              <a:defRPr/>
            </a:pPr>
            <a:fld id="{04660B7B-85CD-4461-A48E-FB06D9CFFE9A}"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8220175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4AF08DA9-7EEF-45A0-8348-10265F256CB1}"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30711771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AU"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3"/>
          <p:cNvSpPr>
            <a:spLocks noGrp="1" noChangeArrowheads="1"/>
          </p:cNvSpPr>
          <p:nvPr>
            <p:ph type="sldNum" sz="quarter" idx="10"/>
          </p:nvPr>
        </p:nvSpPr>
        <p:spPr>
          <a:ln/>
        </p:spPr>
        <p:txBody>
          <a:bodyPr/>
          <a:lstStyle>
            <a:lvl1pPr>
              <a:defRPr/>
            </a:lvl1pPr>
          </a:lstStyle>
          <a:p>
            <a:pPr>
              <a:defRPr/>
            </a:pPr>
            <a:fld id="{D32EAD25-7CA9-4708-800F-57FC39F3E036}"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74112385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tical Panel 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latin typeface="Helvetica" panose="020B0604020202020204" pitchFamily="34" charset="0"/>
              <a:cs typeface="Helvetica" panose="020B0604020202020204" pitchFamily="34" charset="0"/>
            </a:endParaRPr>
          </a:p>
        </p:txBody>
      </p:sp>
      <p:sp>
        <p:nvSpPr>
          <p:cNvPr id="2" name="Title 1"/>
          <p:cNvSpPr>
            <a:spLocks noGrp="1"/>
          </p:cNvSpPr>
          <p:nvPr>
            <p:ph type="title"/>
          </p:nvPr>
        </p:nvSpPr>
        <p:spPr>
          <a:xfrm>
            <a:off x="1474788" y="92653"/>
            <a:ext cx="7565302" cy="988002"/>
          </a:xfrm>
        </p:spPr>
        <p:txBody>
          <a:bodyPr/>
          <a:lstStyle>
            <a:lvl1pPr algn="l">
              <a:defRPr>
                <a:solidFill>
                  <a:srgbClr val="2E3B48"/>
                </a:solidFill>
              </a:defRPr>
            </a:lvl1pPr>
          </a:lstStyle>
          <a:p>
            <a:r>
              <a:rPr lang="en-US" dirty="0"/>
              <a:t>Click to edit Master title style</a:t>
            </a:r>
            <a:endParaRPr lang="en-AU" dirty="0"/>
          </a:p>
        </p:txBody>
      </p:sp>
      <p:sp>
        <p:nvSpPr>
          <p:cNvPr id="3" name="Date Placeholder 2"/>
          <p:cNvSpPr>
            <a:spLocks noGrp="1"/>
          </p:cNvSpPr>
          <p:nvPr>
            <p:ph type="dt" sz="half" idx="10"/>
          </p:nvPr>
        </p:nvSpPr>
        <p:spPr>
          <a:xfrm>
            <a:off x="1474788" y="6431468"/>
            <a:ext cx="2133600" cy="365125"/>
          </a:xfrm>
        </p:spPr>
        <p:txBody>
          <a:bodyPr/>
          <a:lstStyle>
            <a:lvl1pPr>
              <a:defRPr>
                <a:solidFill>
                  <a:srgbClr val="2E3B48"/>
                </a:solidFill>
              </a:defRPr>
            </a:lvl1pPr>
          </a:lstStyle>
          <a:p>
            <a:fld id="{A4CC11C7-27F5-42C0-BCE6-368AB2E699A4}" type="datetime1">
              <a:rPr lang="en-US" smtClean="0"/>
              <a:t>5/1/16</a:t>
            </a:fld>
            <a:endParaRPr lang="en-US" dirty="0"/>
          </a:p>
        </p:txBody>
      </p:sp>
      <p:sp>
        <p:nvSpPr>
          <p:cNvPr id="4" name="Footer Placeholder 3"/>
          <p:cNvSpPr>
            <a:spLocks noGrp="1"/>
          </p:cNvSpPr>
          <p:nvPr>
            <p:ph type="ftr" sz="quarter" idx="11"/>
          </p:nvPr>
        </p:nvSpPr>
        <p:spPr>
          <a:xfrm>
            <a:off x="3700869" y="6431468"/>
            <a:ext cx="3953046" cy="365125"/>
          </a:xfrm>
        </p:spPr>
        <p:txBody>
          <a:bodyPr/>
          <a:lstStyle>
            <a:lvl1pPr>
              <a:defRPr>
                <a:solidFill>
                  <a:srgbClr val="2E3B48"/>
                </a:solidFill>
              </a:defRPr>
            </a:lvl1pPr>
          </a:lstStyle>
          <a:p>
            <a:endParaRPr lang="en-US" dirty="0"/>
          </a:p>
        </p:txBody>
      </p:sp>
      <p:sp>
        <p:nvSpPr>
          <p:cNvPr id="5" name="Slide Number Placeholder 4"/>
          <p:cNvSpPr>
            <a:spLocks noGrp="1"/>
          </p:cNvSpPr>
          <p:nvPr>
            <p:ph type="sldNum" sz="quarter" idx="12"/>
          </p:nvPr>
        </p:nvSpPr>
        <p:spPr>
          <a:xfrm>
            <a:off x="7747433" y="6431468"/>
            <a:ext cx="1041517" cy="365125"/>
          </a:xfrm>
        </p:spPr>
        <p:txBody>
          <a:bodyPr/>
          <a:lstStyle>
            <a:lvl1pPr>
              <a:defRPr>
                <a:solidFill>
                  <a:srgbClr val="2E3B48"/>
                </a:solidFill>
              </a:defRPr>
            </a:lvl1pPr>
          </a:lstStyle>
          <a:p>
            <a:fld id="{0BC6CE8E-0F55-604F-9B0D-90CDD098E5AE}" type="slidenum">
              <a:rPr lang="en-US" smtClean="0"/>
              <a:pPr/>
              <a:t>‹#›</a:t>
            </a:fld>
            <a:endParaRPr lang="en-US" dirty="0"/>
          </a:p>
        </p:txBody>
      </p:sp>
      <p:sp>
        <p:nvSpPr>
          <p:cNvPr id="12" name="Content Placeholder 11"/>
          <p:cNvSpPr>
            <a:spLocks noGrp="1"/>
          </p:cNvSpPr>
          <p:nvPr>
            <p:ph sz="quarter" idx="13"/>
          </p:nvPr>
        </p:nvSpPr>
        <p:spPr>
          <a:xfrm>
            <a:off x="1474788" y="1184275"/>
            <a:ext cx="7566025" cy="5113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8" name="Picture 1"/>
          <p:cNvPicPr>
            <a:picLocks noChangeAspect="1"/>
          </p:cNvPicPr>
          <p:nvPr userDrawn="1"/>
        </p:nvPicPr>
        <p:blipFill rotWithShape="1">
          <a:blip r:embed="rId2">
            <a:extLst>
              <a:ext uri="{28A0092B-C50C-407E-A947-70E740481C1C}">
                <a14:useLocalDpi xmlns:a14="http://schemas.microsoft.com/office/drawing/2010/main" val="0"/>
              </a:ext>
            </a:extLst>
          </a:blip>
          <a:srcRect r="85417"/>
          <a:stretch/>
        </p:blipFill>
        <p:spPr bwMode="auto">
          <a:xfrm>
            <a:off x="1" y="0"/>
            <a:ext cx="1333499" cy="6858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3"/>
          <a:stretch>
            <a:fillRect/>
          </a:stretch>
        </p:blipFill>
        <p:spPr>
          <a:xfrm>
            <a:off x="26048" y="6280074"/>
            <a:ext cx="1279988" cy="439838"/>
          </a:xfrm>
          <a:prstGeom prst="rect">
            <a:avLst/>
          </a:prstGeom>
        </p:spPr>
      </p:pic>
      <p:sp>
        <p:nvSpPr>
          <p:cNvPr id="11" name="Rectangle 10"/>
          <p:cNvSpPr/>
          <p:nvPr userDrawn="1"/>
        </p:nvSpPr>
        <p:spPr>
          <a:xfrm>
            <a:off x="-83522" y="6660890"/>
            <a:ext cx="1499128" cy="230832"/>
          </a:xfrm>
          <a:prstGeom prst="rect">
            <a:avLst/>
          </a:prstGeom>
        </p:spPr>
        <p:txBody>
          <a:bodyPr wrap="none">
            <a:spAutoFit/>
          </a:bodyPr>
          <a:lstStyle/>
          <a:p>
            <a:pPr algn="ctr"/>
            <a:r>
              <a:rPr lang="en-AU" altLang="en-US" sz="900" dirty="0">
                <a:solidFill>
                  <a:schemeClr val="bg1"/>
                </a:solidFill>
                <a:latin typeface="Helvetica" panose="020B0604020202020204" pitchFamily="34" charset="0"/>
                <a:cs typeface="Helvetica" panose="020B0604020202020204" pitchFamily="34" charset="0"/>
              </a:rPr>
              <a:t>Management Consultants</a:t>
            </a:r>
            <a:endParaRPr lang="en-AU" sz="9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674717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23"/>
          <p:cNvSpPr>
            <a:spLocks noGrp="1" noChangeArrowheads="1"/>
          </p:cNvSpPr>
          <p:nvPr>
            <p:ph type="sldNum" sz="quarter" idx="10"/>
          </p:nvPr>
        </p:nvSpPr>
        <p:spPr>
          <a:ln/>
        </p:spPr>
        <p:txBody>
          <a:bodyPr/>
          <a:lstStyle>
            <a:lvl1pPr>
              <a:defRPr/>
            </a:lvl1pPr>
          </a:lstStyle>
          <a:p>
            <a:pPr>
              <a:defRPr/>
            </a:pPr>
            <a:fld id="{A36CA438-F7D9-46AA-9038-C6B698D03FCE}"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088618137"/>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260350"/>
            <a:ext cx="2081212" cy="5949950"/>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573088" y="260350"/>
            <a:ext cx="6096000" cy="5949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23"/>
          <p:cNvSpPr>
            <a:spLocks noGrp="1" noChangeArrowheads="1"/>
          </p:cNvSpPr>
          <p:nvPr>
            <p:ph type="sldNum" sz="quarter" idx="10"/>
          </p:nvPr>
        </p:nvSpPr>
        <p:spPr>
          <a:ln/>
        </p:spPr>
        <p:txBody>
          <a:bodyPr/>
          <a:lstStyle>
            <a:lvl1pPr>
              <a:defRPr/>
            </a:lvl1pPr>
          </a:lstStyle>
          <a:p>
            <a:pPr>
              <a:defRPr/>
            </a:pPr>
            <a:fld id="{E168C839-50E4-4C5F-ABC7-EEA439A6EE0B}"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87585772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3088" y="260350"/>
            <a:ext cx="7669212" cy="431800"/>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581025" y="1125538"/>
            <a:ext cx="4084638" cy="5084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818063" y="1125538"/>
            <a:ext cx="4084637" cy="5084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23"/>
          <p:cNvSpPr>
            <a:spLocks noGrp="1" noChangeArrowheads="1"/>
          </p:cNvSpPr>
          <p:nvPr>
            <p:ph type="sldNum" sz="quarter" idx="10"/>
          </p:nvPr>
        </p:nvSpPr>
        <p:spPr>
          <a:ln/>
        </p:spPr>
        <p:txBody>
          <a:bodyPr/>
          <a:lstStyle>
            <a:lvl1pPr>
              <a:defRPr/>
            </a:lvl1pPr>
          </a:lstStyle>
          <a:p>
            <a:pPr>
              <a:defRPr/>
            </a:pPr>
            <a:fld id="{66BF9AED-2A10-4503-B808-198C15DC4D07}"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206399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73088" y="260350"/>
            <a:ext cx="7669212" cy="431800"/>
          </a:xfrm>
        </p:spPr>
        <p:txBody>
          <a:bodyPr/>
          <a:lstStyle/>
          <a:p>
            <a:r>
              <a:rPr lang="en-US" smtClean="0"/>
              <a:t>Click to edit Master title style</a:t>
            </a:r>
            <a:endParaRPr lang="en-AU"/>
          </a:p>
        </p:txBody>
      </p:sp>
      <p:sp>
        <p:nvSpPr>
          <p:cNvPr id="3" name="Table Placeholder 2"/>
          <p:cNvSpPr>
            <a:spLocks noGrp="1"/>
          </p:cNvSpPr>
          <p:nvPr>
            <p:ph type="tbl" idx="1"/>
          </p:nvPr>
        </p:nvSpPr>
        <p:spPr>
          <a:xfrm>
            <a:off x="581025" y="1125538"/>
            <a:ext cx="8321675" cy="5084762"/>
          </a:xfrm>
        </p:spPr>
        <p:txBody>
          <a:bodyPr/>
          <a:lstStyle/>
          <a:p>
            <a:pPr lvl="0"/>
            <a:r>
              <a:rPr lang="en-US" noProof="0" smtClean="0"/>
              <a:t>Click icon to add table</a:t>
            </a:r>
            <a:endParaRPr lang="en-AU" noProof="0" dirty="0"/>
          </a:p>
        </p:txBody>
      </p:sp>
      <p:sp>
        <p:nvSpPr>
          <p:cNvPr id="4" name="Rectangle 23"/>
          <p:cNvSpPr>
            <a:spLocks noGrp="1" noChangeArrowheads="1"/>
          </p:cNvSpPr>
          <p:nvPr>
            <p:ph type="sldNum" sz="quarter" idx="10"/>
          </p:nvPr>
        </p:nvSpPr>
        <p:spPr>
          <a:ln/>
        </p:spPr>
        <p:txBody>
          <a:bodyPr/>
          <a:lstStyle>
            <a:lvl1pPr>
              <a:defRPr/>
            </a:lvl1pPr>
          </a:lstStyle>
          <a:p>
            <a:pPr>
              <a:defRPr/>
            </a:pPr>
            <a:fld id="{B72E90F6-AF86-4B7A-B0AE-7FA97D8D3BE1}"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07271443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eldias">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41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lour Logo Underwater">
    <p:spTree>
      <p:nvGrpSpPr>
        <p:cNvPr id="1" name=""/>
        <p:cNvGrpSpPr/>
        <p:nvPr/>
      </p:nvGrpSpPr>
      <p:grpSpPr>
        <a:xfrm>
          <a:off x="0" y="0"/>
          <a:ext cx="0" cy="0"/>
          <a:chOff x="0" y="0"/>
          <a:chExt cx="0" cy="0"/>
        </a:xfrm>
      </p:grpSpPr>
      <p:sp>
        <p:nvSpPr>
          <p:cNvPr id="2" name="Title 1"/>
          <p:cNvSpPr>
            <a:spLocks noGrp="1"/>
          </p:cNvSpPr>
          <p:nvPr>
            <p:ph type="title"/>
          </p:nvPr>
        </p:nvSpPr>
        <p:spPr>
          <a:xfrm>
            <a:off x="780095" y="4728744"/>
            <a:ext cx="7564580" cy="988002"/>
          </a:xfrm>
        </p:spPr>
        <p:txBody>
          <a:bodyPr vert="horz" lIns="91440" tIns="45720" rIns="91440" bIns="45720" rtlCol="0" anchor="t">
            <a:normAutofit fontScale="92500"/>
          </a:bodyPr>
          <a:lstStyle>
            <a:lvl1pPr algn="ctr">
              <a:defRPr lang="en-AU" sz="2800">
                <a:solidFill>
                  <a:srgbClr val="2E3B48"/>
                </a:solidFill>
                <a:latin typeface="Helvetica" panose="020B0604020202020204" pitchFamily="34" charset="0"/>
                <a:cs typeface="Helvetica" panose="020B0604020202020204" pitchFamily="34" charset="0"/>
              </a:defRPr>
            </a:lvl1pPr>
          </a:lstStyle>
          <a:p>
            <a:pPr marL="0" lvl="0" algn="l"/>
            <a:r>
              <a:rPr lang="en-US" dirty="0"/>
              <a:t>Click to edit Master title style</a:t>
            </a:r>
            <a:endParaRPr lang="en-AU" dirty="0"/>
          </a:p>
        </p:txBody>
      </p:sp>
      <p:sp>
        <p:nvSpPr>
          <p:cNvPr id="3" name="Date Placeholder 2"/>
          <p:cNvSpPr>
            <a:spLocks noGrp="1"/>
          </p:cNvSpPr>
          <p:nvPr>
            <p:ph type="dt" sz="half" idx="10"/>
          </p:nvPr>
        </p:nvSpPr>
        <p:spPr/>
        <p:txBody>
          <a:bodyPr/>
          <a:lstStyle>
            <a:lvl1pPr>
              <a:defRPr>
                <a:solidFill>
                  <a:schemeClr val="bg1"/>
                </a:solidFill>
                <a:latin typeface="Helvetica" panose="020B0604020202020204" pitchFamily="34" charset="0"/>
                <a:cs typeface="Helvetica" panose="020B0604020202020204" pitchFamily="34" charset="0"/>
              </a:defRPr>
            </a:lvl1pPr>
          </a:lstStyle>
          <a:p>
            <a:fld id="{DF005976-C952-4C41-8381-68DF344124CF}" type="datetime1">
              <a:rPr lang="en-US" smtClean="0"/>
              <a:t>5/1/16</a:t>
            </a:fld>
            <a:endParaRPr lang="en-US" dirty="0"/>
          </a:p>
        </p:txBody>
      </p:sp>
      <p:sp>
        <p:nvSpPr>
          <p:cNvPr id="4" name="Footer Placeholder 3"/>
          <p:cNvSpPr>
            <a:spLocks noGrp="1"/>
          </p:cNvSpPr>
          <p:nvPr>
            <p:ph type="ftr" sz="quarter" idx="11"/>
          </p:nvPr>
        </p:nvSpPr>
        <p:spPr/>
        <p:txBody>
          <a:bodyPr/>
          <a:lstStyle>
            <a:lvl1pPr>
              <a:defRPr>
                <a:solidFill>
                  <a:schemeClr val="bg1"/>
                </a:solidFill>
                <a:latin typeface="Helvetica" panose="020B0604020202020204" pitchFamily="34" charset="0"/>
                <a:cs typeface="Helvetica" panose="020B060402020202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dirty="0"/>
          </a:p>
        </p:txBody>
      </p:sp>
    </p:spTree>
    <p:extLst>
      <p:ext uri="{BB962C8B-B14F-4D97-AF65-F5344CB8AC3E}">
        <p14:creationId xmlns:p14="http://schemas.microsoft.com/office/powerpoint/2010/main" val="3314533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29FE5126-96DB-4CDA-97A9-7B9169FB6BFB}" type="datetime1">
              <a:rPr lang="en-US" smtClean="0"/>
              <a:t>5/1/16</a:t>
            </a:fld>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103C3530-44E4-4A00-B6F2-E4746E9F2DA9}" type="slidenum">
              <a:rPr lang="en-US" altLang="en-US"/>
              <a:pPr>
                <a:defRPr/>
              </a:pPr>
              <a:t>‹#›</a:t>
            </a:fld>
            <a:endParaRPr lang="en-US" altLang="en-US" dirty="0"/>
          </a:p>
        </p:txBody>
      </p:sp>
    </p:spTree>
    <p:extLst>
      <p:ext uri="{BB962C8B-B14F-4D97-AF65-F5344CB8AC3E}">
        <p14:creationId xmlns:p14="http://schemas.microsoft.com/office/powerpoint/2010/main" val="1040132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376988EA-ABCE-4486-98DE-54EAB60E9233}" type="datetime1">
              <a:rPr lang="en-US" smtClean="0"/>
              <a:t>5/1/16</a:t>
            </a:fld>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3AE36F6-718F-488D-9CE0-8247F7BAF86F}" type="slidenum">
              <a:rPr lang="en-US" altLang="en-US"/>
              <a:pPr>
                <a:defRPr/>
              </a:pPr>
              <a:t>‹#›</a:t>
            </a:fld>
            <a:endParaRPr lang="en-US" altLang="en-US"/>
          </a:p>
        </p:txBody>
      </p:sp>
    </p:spTree>
    <p:extLst>
      <p:ext uri="{BB962C8B-B14F-4D97-AF65-F5344CB8AC3E}">
        <p14:creationId xmlns:p14="http://schemas.microsoft.com/office/powerpoint/2010/main" val="386731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9" name="Text Placeholder 8"/>
          <p:cNvSpPr>
            <a:spLocks noGrp="1"/>
          </p:cNvSpPr>
          <p:nvPr>
            <p:ph type="body" sz="quarter" idx="13"/>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848597BD-EC90-4B24-8A97-8528552C559F}" type="slidenum">
              <a:rPr lang="en-AU" altLang="en-US"/>
              <a:pPr>
                <a:defRPr/>
              </a:pPr>
              <a:t>‹#›</a:t>
            </a:fld>
            <a:endParaRPr lang="en-AU" altLang="en-US"/>
          </a:p>
        </p:txBody>
      </p:sp>
    </p:spTree>
    <p:extLst>
      <p:ext uri="{BB962C8B-B14F-4D97-AF65-F5344CB8AC3E}">
        <p14:creationId xmlns:p14="http://schemas.microsoft.com/office/powerpoint/2010/main" val="76082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6" name="Date Placeholder 5"/>
          <p:cNvSpPr>
            <a:spLocks noGrp="1"/>
          </p:cNvSpPr>
          <p:nvPr>
            <p:ph type="dt" sz="half" idx="10"/>
          </p:nvPr>
        </p:nvSpPr>
        <p:spPr/>
        <p:txBody>
          <a:bodyPr/>
          <a:lstStyle/>
          <a:p>
            <a:fld id="{591DE559-3D55-486C-ACC9-280AFA913F8F}" type="datetime1">
              <a:rPr lang="en-US" smtClean="0"/>
              <a:t>5/1/16</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0BC6CE8E-0F55-604F-9B0D-90CDD098E5AE}" type="slidenum">
              <a:rPr lang="en-US" smtClean="0"/>
              <a:pPr/>
              <a:t>‹#›</a:t>
            </a:fld>
            <a:endParaRPr lang="en-US"/>
          </a:p>
        </p:txBody>
      </p:sp>
    </p:spTree>
    <p:extLst>
      <p:ext uri="{BB962C8B-B14F-4D97-AF65-F5344CB8AC3E}">
        <p14:creationId xmlns:p14="http://schemas.microsoft.com/office/powerpoint/2010/main" val="27078457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e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2.xml"/><Relationship Id="rId5" Type="http://schemas.openxmlformats.org/officeDocument/2006/relationships/image" Target="../media/image2.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3.xml"/><Relationship Id="rId5"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4.xml"/><Relationship Id="rId5" Type="http://schemas.openxmlformats.org/officeDocument/2006/relationships/image" Target="../media/image2.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theme" Target="../theme/theme5.xml"/><Relationship Id="rId6" Type="http://schemas.openxmlformats.org/officeDocument/2006/relationships/image" Target="../media/image2.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theme" Target="../theme/theme6.xml"/><Relationship Id="rId1" Type="http://schemas.openxmlformats.org/officeDocument/2006/relationships/slideLayout" Target="../slideLayouts/slideLayout24.xml"/><Relationship Id="rId2"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4" Type="http://schemas.openxmlformats.org/officeDocument/2006/relationships/theme" Target="../theme/theme7.xml"/><Relationship Id="rId5" Type="http://schemas.openxmlformats.org/officeDocument/2006/relationships/vmlDrawing" Target="../drawings/vmlDrawing1.vml"/><Relationship Id="rId6" Type="http://schemas.openxmlformats.org/officeDocument/2006/relationships/oleObject" Target="../embeddings/oleObject1.bin"/><Relationship Id="rId1" Type="http://schemas.openxmlformats.org/officeDocument/2006/relationships/slideLayout" Target="../slideLayouts/slideLayout27.xml"/><Relationship Id="rId2"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38.xml"/><Relationship Id="rId20" Type="http://schemas.openxmlformats.org/officeDocument/2006/relationships/image" Target="../media/image1.jpeg"/><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theme" Target="../theme/theme8.xml"/><Relationship Id="rId17" Type="http://schemas.openxmlformats.org/officeDocument/2006/relationships/image" Target="../media/image9.png"/><Relationship Id="rId18" Type="http://schemas.openxmlformats.org/officeDocument/2006/relationships/image" Target="../media/image10.png"/><Relationship Id="rId19" Type="http://schemas.openxmlformats.org/officeDocument/2006/relationships/image" Target="../media/image11.png"/><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
          <p:cNvPicPr>
            <a:picLocks noChangeAspect="1"/>
          </p:cNvPicPr>
          <p:nvPr userDrawn="1"/>
        </p:nvPicPr>
        <p:blipFill rotWithShape="1">
          <a:blip r:embed="rId12">
            <a:extLst>
              <a:ext uri="{28A0092B-C50C-407E-A947-70E740481C1C}">
                <a14:useLocalDpi xmlns:a14="http://schemas.microsoft.com/office/drawing/2010/main" val="0"/>
              </a:ext>
            </a:extLst>
          </a:blip>
          <a:srcRect l="-223" t="-303" r="-227" b="83333"/>
          <a:stretch/>
        </p:blipFill>
        <p:spPr bwMode="auto">
          <a:xfrm>
            <a:off x="-18288" y="-20782"/>
            <a:ext cx="9185564" cy="116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p:cNvPicPr>
            <a:picLocks noChangeAspect="1"/>
          </p:cNvPicPr>
          <p:nvPr userDrawn="1"/>
        </p:nvPicPr>
        <p:blipFill rotWithShape="1">
          <a:blip r:embed="rId12">
            <a:extLst>
              <a:ext uri="{28A0092B-C50C-407E-A947-70E740481C1C}">
                <a14:useLocalDpi xmlns:a14="http://schemas.microsoft.com/office/drawing/2010/main" val="0"/>
              </a:ext>
            </a:extLst>
          </a:blip>
          <a:srcRect l="-223" t="92727" r="-227" b="303"/>
          <a:stretch/>
        </p:blipFill>
        <p:spPr bwMode="auto">
          <a:xfrm>
            <a:off x="-20782" y="6257581"/>
            <a:ext cx="9185564" cy="60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0" y="0"/>
            <a:ext cx="9143999" cy="1131771"/>
          </a:xfrm>
          <a:prstGeom prst="rect">
            <a:avLst/>
          </a:prstGeom>
        </p:spPr>
        <p:txBody>
          <a:bodyPr anchor="ctr">
            <a:normAutofit/>
          </a:bodyPr>
          <a:lstStyle/>
          <a:p>
            <a:pPr marL="0" lvl="0" algn="l"/>
            <a:r>
              <a:rPr lang="en-AU" dirty="0"/>
              <a:t>Click to edit Master title style</a:t>
            </a:r>
            <a:endParaRPr lang="en-US" dirty="0"/>
          </a:p>
        </p:txBody>
      </p:sp>
      <p:sp>
        <p:nvSpPr>
          <p:cNvPr id="3" name="Text Placeholder 2"/>
          <p:cNvSpPr>
            <a:spLocks noGrp="1"/>
          </p:cNvSpPr>
          <p:nvPr>
            <p:ph type="body" idx="1"/>
          </p:nvPr>
        </p:nvSpPr>
        <p:spPr>
          <a:xfrm>
            <a:off x="1091044" y="1165492"/>
            <a:ext cx="8052955" cy="5080859"/>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1725928" y="6447415"/>
            <a:ext cx="2133600" cy="365125"/>
          </a:xfrm>
          <a:prstGeom prst="rect">
            <a:avLst/>
          </a:prstGeom>
        </p:spPr>
        <p:txBody>
          <a:bodyPr vert="horz" lIns="91440" tIns="45720" rIns="91440" bIns="45720" rtlCol="0" anchor="ctr"/>
          <a:lstStyle>
            <a:lvl1pPr algn="l">
              <a:defRPr sz="1200">
                <a:solidFill>
                  <a:schemeClr val="bg1"/>
                </a:solidFill>
                <a:latin typeface="Helvetica" panose="020B0604020202020204" pitchFamily="34" charset="0"/>
                <a:cs typeface="Helvetica" panose="020B0604020202020204" pitchFamily="34" charset="0"/>
              </a:defRPr>
            </a:lvl1pPr>
          </a:lstStyle>
          <a:p>
            <a:fld id="{591DE559-3D55-486C-ACC9-280AFA913F8F}" type="datetime1">
              <a:rPr lang="en-US" smtClean="0"/>
              <a:t>5/1/16</a:t>
            </a:fld>
            <a:endParaRPr lang="en-US"/>
          </a:p>
        </p:txBody>
      </p:sp>
      <p:sp>
        <p:nvSpPr>
          <p:cNvPr id="5" name="Footer Placeholder 4"/>
          <p:cNvSpPr>
            <a:spLocks noGrp="1"/>
          </p:cNvSpPr>
          <p:nvPr>
            <p:ph type="ftr" sz="quarter" idx="3"/>
          </p:nvPr>
        </p:nvSpPr>
        <p:spPr>
          <a:xfrm>
            <a:off x="3952009" y="6447415"/>
            <a:ext cx="3953046" cy="365125"/>
          </a:xfrm>
          <a:prstGeom prst="rect">
            <a:avLst/>
          </a:prstGeom>
        </p:spPr>
        <p:txBody>
          <a:bodyPr vert="horz" lIns="91440" tIns="45720" rIns="91440" bIns="45720" rtlCol="0" anchor="ctr"/>
          <a:lstStyle>
            <a:lvl1pPr algn="ctr">
              <a:defRPr sz="1200">
                <a:solidFill>
                  <a:schemeClr val="bg1"/>
                </a:solidFill>
                <a:latin typeface="Helvetica" panose="020B0604020202020204" pitchFamily="34" charset="0"/>
                <a:cs typeface="Helvetica"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8102482" y="6447414"/>
            <a:ext cx="1041517" cy="365125"/>
          </a:xfrm>
          <a:prstGeom prst="rect">
            <a:avLst/>
          </a:prstGeom>
        </p:spPr>
        <p:txBody>
          <a:bodyPr vert="horz" lIns="91440" tIns="45720" rIns="91440" bIns="45720" rtlCol="0" anchor="ctr"/>
          <a:lstStyle>
            <a:lvl1pPr algn="r">
              <a:defRPr sz="1200">
                <a:solidFill>
                  <a:schemeClr val="bg1"/>
                </a:solidFill>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a:p>
        </p:txBody>
      </p:sp>
      <p:pic>
        <p:nvPicPr>
          <p:cNvPr id="11" name="Picture 10"/>
          <p:cNvPicPr>
            <a:picLocks noChangeAspect="1"/>
          </p:cNvPicPr>
          <p:nvPr userDrawn="1"/>
        </p:nvPicPr>
        <p:blipFill>
          <a:blip r:embed="rId13"/>
          <a:stretch>
            <a:fillRect/>
          </a:stretch>
        </p:blipFill>
        <p:spPr>
          <a:xfrm>
            <a:off x="26048" y="6280074"/>
            <a:ext cx="1279988" cy="439838"/>
          </a:xfrm>
          <a:prstGeom prst="rect">
            <a:avLst/>
          </a:prstGeom>
        </p:spPr>
      </p:pic>
      <p:sp>
        <p:nvSpPr>
          <p:cNvPr id="12" name="Rectangle 11"/>
          <p:cNvSpPr/>
          <p:nvPr userDrawn="1"/>
        </p:nvSpPr>
        <p:spPr>
          <a:xfrm>
            <a:off x="-83522" y="6660890"/>
            <a:ext cx="1499128" cy="230832"/>
          </a:xfrm>
          <a:prstGeom prst="rect">
            <a:avLst/>
          </a:prstGeom>
        </p:spPr>
        <p:txBody>
          <a:bodyPr wrap="none">
            <a:spAutoFit/>
          </a:bodyPr>
          <a:lstStyle/>
          <a:p>
            <a:pPr algn="ctr"/>
            <a:r>
              <a:rPr lang="en-AU" altLang="en-US" sz="900" dirty="0">
                <a:solidFill>
                  <a:schemeClr val="bg1"/>
                </a:solidFill>
                <a:latin typeface="Helvetica" panose="020B0604020202020204" pitchFamily="34" charset="0"/>
                <a:cs typeface="Helvetica" panose="020B0604020202020204" pitchFamily="34" charset="0"/>
              </a:rPr>
              <a:t>Management Consultants</a:t>
            </a:r>
            <a:endParaRPr lang="en-AU" sz="9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0200639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42" r:id="rId4"/>
    <p:sldLayoutId id="2147483748" r:id="rId5"/>
    <p:sldLayoutId id="2147483755" r:id="rId6"/>
    <p:sldLayoutId id="2147483756" r:id="rId7"/>
    <p:sldLayoutId id="2147483757" r:id="rId8"/>
    <p:sldLayoutId id="2147483759" r:id="rId9"/>
    <p:sldLayoutId id="2147483760" r:id="rId10"/>
  </p:sldLayoutIdLst>
  <p:hf hdr="0" ftr="0" dt="0"/>
  <p:txStyles>
    <p:titleStyle>
      <a:lvl1pPr algn="ctr" defTabSz="457200" rtl="0" eaLnBrk="1" latinLnBrk="0" hangingPunct="1">
        <a:spcBef>
          <a:spcPct val="0"/>
        </a:spcBef>
        <a:buNone/>
        <a:defRPr lang="en-US" sz="3200" b="1" kern="1200">
          <a:solidFill>
            <a:schemeClr val="bg1"/>
          </a:solidFill>
          <a:latin typeface="Helvetica" panose="020B0604020202020204" pitchFamily="34" charset="0"/>
          <a:ea typeface="+mj-ea"/>
          <a:cs typeface="Helvetica"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Helvetica" panose="020B0604020202020204" pitchFamily="34" charset="0"/>
          <a:ea typeface="+mn-ea"/>
          <a:cs typeface="Helvetica"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Helvetica" panose="020B0604020202020204" pitchFamily="34" charset="0"/>
          <a:ea typeface="+mn-ea"/>
          <a:cs typeface="Helvetica"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Helvetica" panose="020B0604020202020204" pitchFamily="34" charset="0"/>
          <a:ea typeface="+mn-ea"/>
          <a:cs typeface="Helvetica"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3870"/>
            <a:ext cx="9144000" cy="1157288"/>
          </a:xfrm>
          <a:prstGeom prst="rect">
            <a:avLst/>
          </a:prstGeom>
          <a:solidFill>
            <a:srgbClr val="2E3B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2" name="Rectangle 11"/>
          <p:cNvSpPr/>
          <p:nvPr userDrawn="1"/>
        </p:nvSpPr>
        <p:spPr>
          <a:xfrm>
            <a:off x="-3466" y="6380017"/>
            <a:ext cx="9144000" cy="480941"/>
          </a:xfrm>
          <a:prstGeom prst="rect">
            <a:avLst/>
          </a:prstGeom>
          <a:solidFill>
            <a:srgbClr val="2E3B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Placeholder 1"/>
          <p:cNvSpPr>
            <a:spLocks noGrp="1"/>
          </p:cNvSpPr>
          <p:nvPr>
            <p:ph type="title"/>
          </p:nvPr>
        </p:nvSpPr>
        <p:spPr>
          <a:xfrm>
            <a:off x="65809" y="92653"/>
            <a:ext cx="8974281" cy="988002"/>
          </a:xfrm>
          <a:prstGeom prst="rect">
            <a:avLst/>
          </a:prstGeom>
        </p:spPr>
        <p:txBody>
          <a:bodyPr anchor="ctr">
            <a:normAutofit/>
          </a:bodyPr>
          <a:lstStyle/>
          <a:p>
            <a:pPr marL="0" lvl="0" algn="l"/>
            <a:r>
              <a:rPr lang="en-AU" dirty="0"/>
              <a:t>Click to edit Master title style</a:t>
            </a:r>
            <a:endParaRPr lang="en-US" dirty="0"/>
          </a:p>
        </p:txBody>
      </p:sp>
      <p:sp>
        <p:nvSpPr>
          <p:cNvPr id="3" name="Text Placeholder 2"/>
          <p:cNvSpPr>
            <a:spLocks noGrp="1"/>
          </p:cNvSpPr>
          <p:nvPr>
            <p:ph type="body" idx="1"/>
          </p:nvPr>
        </p:nvSpPr>
        <p:spPr>
          <a:xfrm>
            <a:off x="1091044" y="1256435"/>
            <a:ext cx="7949045" cy="5046950"/>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pic>
        <p:nvPicPr>
          <p:cNvPr id="10" name="Picture 9"/>
          <p:cNvPicPr>
            <a:picLocks noChangeAspect="1"/>
          </p:cNvPicPr>
          <p:nvPr userDrawn="1"/>
        </p:nvPicPr>
        <p:blipFill>
          <a:blip r:embed="rId5"/>
          <a:stretch>
            <a:fillRect/>
          </a:stretch>
        </p:blipFill>
        <p:spPr>
          <a:xfrm>
            <a:off x="7760972" y="6376121"/>
            <a:ext cx="1383028" cy="475245"/>
          </a:xfrm>
          <a:prstGeom prst="rect">
            <a:avLst/>
          </a:prstGeom>
        </p:spPr>
      </p:pic>
      <p:sp>
        <p:nvSpPr>
          <p:cNvPr id="4" name="Date Placeholder 3"/>
          <p:cNvSpPr>
            <a:spLocks noGrp="1"/>
          </p:cNvSpPr>
          <p:nvPr>
            <p:ph type="dt" sz="half" idx="2"/>
          </p:nvPr>
        </p:nvSpPr>
        <p:spPr>
          <a:xfrm>
            <a:off x="65809" y="6447415"/>
            <a:ext cx="2133600" cy="365125"/>
          </a:xfrm>
          <a:prstGeom prst="rect">
            <a:avLst/>
          </a:prstGeom>
        </p:spPr>
        <p:txBody>
          <a:bodyPr vert="horz" lIns="91440" tIns="45720" rIns="91440" bIns="45720" rtlCol="0" anchor="ctr"/>
          <a:lstStyle>
            <a:lvl1pPr algn="l">
              <a:defRPr sz="1200">
                <a:solidFill>
                  <a:schemeClr val="bg1"/>
                </a:solidFill>
              </a:defRPr>
            </a:lvl1pPr>
          </a:lstStyle>
          <a:p>
            <a:fld id="{110DC378-512A-4235-830E-7C76043EF248}" type="datetime1">
              <a:rPr lang="en-US" smtClean="0"/>
              <a:t>5/1/16</a:t>
            </a:fld>
            <a:endParaRPr lang="en-US"/>
          </a:p>
        </p:txBody>
      </p:sp>
      <p:sp>
        <p:nvSpPr>
          <p:cNvPr id="5" name="Footer Placeholder 4"/>
          <p:cNvSpPr>
            <a:spLocks noGrp="1"/>
          </p:cNvSpPr>
          <p:nvPr>
            <p:ph type="ftr" sz="quarter" idx="3"/>
          </p:nvPr>
        </p:nvSpPr>
        <p:spPr>
          <a:xfrm>
            <a:off x="2291890" y="6447415"/>
            <a:ext cx="3953046"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338454" y="6447415"/>
            <a:ext cx="1041517" cy="365125"/>
          </a:xfrm>
          <a:prstGeom prst="rect">
            <a:avLst/>
          </a:prstGeom>
        </p:spPr>
        <p:txBody>
          <a:bodyPr vert="horz" lIns="91440" tIns="45720" rIns="91440" bIns="45720" rtlCol="0" anchor="ctr"/>
          <a:lstStyle>
            <a:lvl1pPr algn="r">
              <a:defRPr sz="1200">
                <a:solidFill>
                  <a:schemeClr val="bg1"/>
                </a:solidFill>
              </a:defRPr>
            </a:lvl1pPr>
          </a:lstStyle>
          <a:p>
            <a:fld id="{0BC6CE8E-0F55-604F-9B0D-90CDD098E5AE}" type="slidenum">
              <a:rPr lang="en-US" smtClean="0"/>
              <a:pPr/>
              <a:t>‹#›</a:t>
            </a:fld>
            <a:endParaRPr lang="en-US"/>
          </a:p>
        </p:txBody>
      </p:sp>
    </p:spTree>
    <p:extLst>
      <p:ext uri="{BB962C8B-B14F-4D97-AF65-F5344CB8AC3E}">
        <p14:creationId xmlns:p14="http://schemas.microsoft.com/office/powerpoint/2010/main" val="218445948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23" r:id="rId3"/>
  </p:sldLayoutIdLst>
  <p:hf hdr="0" ftr="0" dt="0"/>
  <p:txStyles>
    <p:titleStyle>
      <a:lvl1pPr algn="ctr" defTabSz="457200" rtl="0" eaLnBrk="1" latinLnBrk="0" hangingPunct="1">
        <a:spcBef>
          <a:spcPct val="0"/>
        </a:spcBef>
        <a:buNone/>
        <a:defRPr lang="en-US" sz="32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2E3B48"/>
          </a:solidFill>
          <a:latin typeface="Helvetica" panose="020B0604020202020204" pitchFamily="34" charset="0"/>
          <a:ea typeface="+mn-ea"/>
          <a:cs typeface="Helvetica" panose="020B0604020202020204" pitchFamily="34" charset="0"/>
        </a:defRPr>
      </a:lvl1pPr>
      <a:lvl2pPr marL="742950" indent="-285750" algn="l" defTabSz="457200" rtl="0" eaLnBrk="1" latinLnBrk="0" hangingPunct="1">
        <a:spcBef>
          <a:spcPct val="20000"/>
        </a:spcBef>
        <a:buFont typeface="Arial"/>
        <a:buChar char="–"/>
        <a:defRPr sz="2800" kern="1200">
          <a:solidFill>
            <a:srgbClr val="2E3B48"/>
          </a:solidFill>
          <a:latin typeface="Helvetica" panose="020B0604020202020204" pitchFamily="34" charset="0"/>
          <a:ea typeface="+mn-ea"/>
          <a:cs typeface="Helvetica" panose="020B0604020202020204" pitchFamily="34" charset="0"/>
        </a:defRPr>
      </a:lvl2pPr>
      <a:lvl3pPr marL="1143000" indent="-228600" algn="l" defTabSz="457200" rtl="0" eaLnBrk="1" latinLnBrk="0" hangingPunct="1">
        <a:spcBef>
          <a:spcPct val="20000"/>
        </a:spcBef>
        <a:buFont typeface="Arial"/>
        <a:buChar char="•"/>
        <a:defRPr sz="2400" kern="1200">
          <a:solidFill>
            <a:srgbClr val="2E3B48"/>
          </a:solidFill>
          <a:latin typeface="Helvetica" panose="020B0604020202020204" pitchFamily="34" charset="0"/>
          <a:ea typeface="+mn-ea"/>
          <a:cs typeface="Helvetica" panose="020B0604020202020204" pitchFamily="34" charset="0"/>
        </a:defRPr>
      </a:lvl3pPr>
      <a:lvl4pPr marL="1600200" indent="-228600" algn="l" defTabSz="457200" rtl="0" eaLnBrk="1" latinLnBrk="0" hangingPunct="1">
        <a:spcBef>
          <a:spcPct val="20000"/>
        </a:spcBef>
        <a:buFont typeface="Arial"/>
        <a:buChar char="–"/>
        <a:defRPr sz="2000" kern="1200">
          <a:solidFill>
            <a:srgbClr val="2E3B48"/>
          </a:solidFill>
          <a:latin typeface="Helvetica" panose="020B0604020202020204" pitchFamily="34" charset="0"/>
          <a:ea typeface="+mn-ea"/>
          <a:cs typeface="Helvetica" panose="020B0604020202020204" pitchFamily="34" charset="0"/>
        </a:defRPr>
      </a:lvl4pPr>
      <a:lvl5pPr marL="2057400" indent="-228600" algn="l" defTabSz="457200" rtl="0" eaLnBrk="1" latinLnBrk="0" hangingPunct="1">
        <a:spcBef>
          <a:spcPct val="20000"/>
        </a:spcBef>
        <a:buFont typeface="Arial"/>
        <a:buChar char="»"/>
        <a:defRPr sz="2000" kern="1200">
          <a:solidFill>
            <a:srgbClr val="2E3B48"/>
          </a:solidFill>
          <a:latin typeface="Helvetica" panose="020B0604020202020204" pitchFamily="34" charset="0"/>
          <a:ea typeface="+mn-ea"/>
          <a:cs typeface="Helvetica"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3870"/>
            <a:ext cx="9144000" cy="1157288"/>
          </a:xfrm>
          <a:prstGeom prst="rect">
            <a:avLst/>
          </a:prstGeom>
          <a:solidFill>
            <a:srgbClr val="683B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latin typeface="Helvetica" panose="020B0604020202020204" pitchFamily="34" charset="0"/>
              <a:cs typeface="Helvetica" panose="020B0604020202020204" pitchFamily="34" charset="0"/>
            </a:endParaRPr>
          </a:p>
        </p:txBody>
      </p:sp>
      <p:sp>
        <p:nvSpPr>
          <p:cNvPr id="14" name="Rectangle 13"/>
          <p:cNvSpPr/>
          <p:nvPr userDrawn="1"/>
        </p:nvSpPr>
        <p:spPr>
          <a:xfrm>
            <a:off x="-3466" y="6380017"/>
            <a:ext cx="9144000" cy="480941"/>
          </a:xfrm>
          <a:prstGeom prst="rect">
            <a:avLst/>
          </a:prstGeom>
          <a:solidFill>
            <a:srgbClr val="683B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latin typeface="Helvetica" panose="020B0604020202020204" pitchFamily="34" charset="0"/>
              <a:cs typeface="Helvetica" panose="020B0604020202020204" pitchFamily="34" charset="0"/>
            </a:endParaRPr>
          </a:p>
        </p:txBody>
      </p:sp>
      <p:sp>
        <p:nvSpPr>
          <p:cNvPr id="2" name="Title Placeholder 1"/>
          <p:cNvSpPr>
            <a:spLocks noGrp="1"/>
          </p:cNvSpPr>
          <p:nvPr>
            <p:ph type="title"/>
          </p:nvPr>
        </p:nvSpPr>
        <p:spPr>
          <a:xfrm>
            <a:off x="65809" y="92653"/>
            <a:ext cx="8974281" cy="988002"/>
          </a:xfrm>
          <a:prstGeom prst="rect">
            <a:avLst/>
          </a:prstGeom>
        </p:spPr>
        <p:txBody>
          <a:bodyPr anchor="ctr">
            <a:normAutofit/>
          </a:bodyPr>
          <a:lstStyle/>
          <a:p>
            <a:pPr marL="0" lvl="0" algn="l"/>
            <a:r>
              <a:rPr lang="en-AU" dirty="0"/>
              <a:t>Click to edit Master title style</a:t>
            </a:r>
            <a:endParaRPr lang="en-US" dirty="0"/>
          </a:p>
        </p:txBody>
      </p:sp>
      <p:sp>
        <p:nvSpPr>
          <p:cNvPr id="3" name="Text Placeholder 2"/>
          <p:cNvSpPr>
            <a:spLocks noGrp="1"/>
          </p:cNvSpPr>
          <p:nvPr>
            <p:ph type="body" idx="1"/>
          </p:nvPr>
        </p:nvSpPr>
        <p:spPr>
          <a:xfrm>
            <a:off x="1091044" y="1256435"/>
            <a:ext cx="7949045" cy="5046950"/>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pic>
        <p:nvPicPr>
          <p:cNvPr id="10" name="Picture 9"/>
          <p:cNvPicPr>
            <a:picLocks noChangeAspect="1"/>
          </p:cNvPicPr>
          <p:nvPr userDrawn="1"/>
        </p:nvPicPr>
        <p:blipFill>
          <a:blip r:embed="rId5"/>
          <a:stretch>
            <a:fillRect/>
          </a:stretch>
        </p:blipFill>
        <p:spPr>
          <a:xfrm>
            <a:off x="7760972" y="6376121"/>
            <a:ext cx="1383028" cy="475245"/>
          </a:xfrm>
          <a:prstGeom prst="rect">
            <a:avLst/>
          </a:prstGeom>
        </p:spPr>
      </p:pic>
      <p:sp>
        <p:nvSpPr>
          <p:cNvPr id="4" name="Date Placeholder 3"/>
          <p:cNvSpPr>
            <a:spLocks noGrp="1"/>
          </p:cNvSpPr>
          <p:nvPr>
            <p:ph type="dt" sz="half" idx="2"/>
          </p:nvPr>
        </p:nvSpPr>
        <p:spPr>
          <a:xfrm>
            <a:off x="65809" y="6447415"/>
            <a:ext cx="2133600" cy="365125"/>
          </a:xfrm>
          <a:prstGeom prst="rect">
            <a:avLst/>
          </a:prstGeom>
        </p:spPr>
        <p:txBody>
          <a:bodyPr vert="horz" lIns="91440" tIns="45720" rIns="91440" bIns="45720" rtlCol="0" anchor="ctr"/>
          <a:lstStyle>
            <a:lvl1pPr algn="l">
              <a:defRPr sz="1200">
                <a:solidFill>
                  <a:schemeClr val="bg1"/>
                </a:solidFill>
                <a:latin typeface="Helvetica" panose="020B0604020202020204" pitchFamily="34" charset="0"/>
                <a:cs typeface="Helvetica" panose="020B0604020202020204" pitchFamily="34" charset="0"/>
              </a:defRPr>
            </a:lvl1pPr>
          </a:lstStyle>
          <a:p>
            <a:fld id="{ADC63A9C-9621-46F5-AA80-8B21279C0C16}" type="datetime1">
              <a:rPr lang="en-US" smtClean="0"/>
              <a:t>5/1/16</a:t>
            </a:fld>
            <a:endParaRPr lang="en-US"/>
          </a:p>
        </p:txBody>
      </p:sp>
      <p:sp>
        <p:nvSpPr>
          <p:cNvPr id="5" name="Footer Placeholder 4"/>
          <p:cNvSpPr>
            <a:spLocks noGrp="1"/>
          </p:cNvSpPr>
          <p:nvPr>
            <p:ph type="ftr" sz="quarter" idx="3"/>
          </p:nvPr>
        </p:nvSpPr>
        <p:spPr>
          <a:xfrm>
            <a:off x="2291890" y="6447415"/>
            <a:ext cx="3953046" cy="365125"/>
          </a:xfrm>
          <a:prstGeom prst="rect">
            <a:avLst/>
          </a:prstGeom>
        </p:spPr>
        <p:txBody>
          <a:bodyPr vert="horz" lIns="91440" tIns="45720" rIns="91440" bIns="45720" rtlCol="0" anchor="ctr"/>
          <a:lstStyle>
            <a:lvl1pPr algn="ctr">
              <a:defRPr sz="1200">
                <a:solidFill>
                  <a:schemeClr val="bg1"/>
                </a:solidFill>
                <a:latin typeface="Helvetica" panose="020B0604020202020204" pitchFamily="34" charset="0"/>
                <a:cs typeface="Helvetica"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6338454" y="6447415"/>
            <a:ext cx="1041517" cy="365125"/>
          </a:xfrm>
          <a:prstGeom prst="rect">
            <a:avLst/>
          </a:prstGeom>
        </p:spPr>
        <p:txBody>
          <a:bodyPr vert="horz" lIns="91440" tIns="45720" rIns="91440" bIns="45720" rtlCol="0" anchor="ctr"/>
          <a:lstStyle>
            <a:lvl1pPr algn="r">
              <a:defRPr sz="1200">
                <a:solidFill>
                  <a:schemeClr val="bg1"/>
                </a:solidFill>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a:p>
        </p:txBody>
      </p:sp>
    </p:spTree>
    <p:extLst>
      <p:ext uri="{BB962C8B-B14F-4D97-AF65-F5344CB8AC3E}">
        <p14:creationId xmlns:p14="http://schemas.microsoft.com/office/powerpoint/2010/main" val="15755160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725" r:id="rId3"/>
  </p:sldLayoutIdLst>
  <p:hf hdr="0" ftr="0" dt="0"/>
  <p:txStyles>
    <p:titleStyle>
      <a:lvl1pPr algn="ctr" defTabSz="457200" rtl="0" eaLnBrk="1" latinLnBrk="0" hangingPunct="1">
        <a:spcBef>
          <a:spcPct val="0"/>
        </a:spcBef>
        <a:buNone/>
        <a:defRPr lang="en-US" sz="3200" b="1" kern="1200">
          <a:solidFill>
            <a:schemeClr val="bg1"/>
          </a:solidFill>
          <a:latin typeface="Helvetica" panose="020B0604020202020204" pitchFamily="34" charset="0"/>
          <a:ea typeface="+mj-ea"/>
          <a:cs typeface="Helvetica"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rgbClr val="2E3B48"/>
          </a:solidFill>
          <a:latin typeface="Helvetica" panose="020B0604020202020204" pitchFamily="34" charset="0"/>
          <a:ea typeface="+mn-ea"/>
          <a:cs typeface="Helvetica" panose="020B0604020202020204" pitchFamily="34" charset="0"/>
        </a:defRPr>
      </a:lvl1pPr>
      <a:lvl2pPr marL="742950" indent="-285750" algn="l" defTabSz="457200" rtl="0" eaLnBrk="1" latinLnBrk="0" hangingPunct="1">
        <a:spcBef>
          <a:spcPct val="20000"/>
        </a:spcBef>
        <a:buFont typeface="Arial"/>
        <a:buChar char="–"/>
        <a:defRPr sz="2800" kern="1200">
          <a:solidFill>
            <a:srgbClr val="2E3B48"/>
          </a:solidFill>
          <a:latin typeface="Helvetica" panose="020B0604020202020204" pitchFamily="34" charset="0"/>
          <a:ea typeface="+mn-ea"/>
          <a:cs typeface="Helvetica" panose="020B0604020202020204" pitchFamily="34" charset="0"/>
        </a:defRPr>
      </a:lvl2pPr>
      <a:lvl3pPr marL="1143000" indent="-228600" algn="l" defTabSz="457200" rtl="0" eaLnBrk="1" latinLnBrk="0" hangingPunct="1">
        <a:spcBef>
          <a:spcPct val="20000"/>
        </a:spcBef>
        <a:buFont typeface="Arial"/>
        <a:buChar char="•"/>
        <a:defRPr sz="2400" kern="1200">
          <a:solidFill>
            <a:srgbClr val="2E3B48"/>
          </a:solidFill>
          <a:latin typeface="Helvetica" panose="020B0604020202020204" pitchFamily="34" charset="0"/>
          <a:ea typeface="+mn-ea"/>
          <a:cs typeface="Helvetica" panose="020B0604020202020204" pitchFamily="34" charset="0"/>
        </a:defRPr>
      </a:lvl3pPr>
      <a:lvl4pPr marL="1600200" indent="-228600" algn="l" defTabSz="457200" rtl="0" eaLnBrk="1" latinLnBrk="0" hangingPunct="1">
        <a:spcBef>
          <a:spcPct val="20000"/>
        </a:spcBef>
        <a:buFont typeface="Arial"/>
        <a:buChar char="–"/>
        <a:defRPr sz="2000" kern="1200">
          <a:solidFill>
            <a:srgbClr val="2E3B48"/>
          </a:solidFill>
          <a:latin typeface="Helvetica" panose="020B0604020202020204" pitchFamily="34" charset="0"/>
          <a:ea typeface="+mn-ea"/>
          <a:cs typeface="Helvetica" panose="020B0604020202020204" pitchFamily="34" charset="0"/>
        </a:defRPr>
      </a:lvl4pPr>
      <a:lvl5pPr marL="2057400" indent="-228600" algn="l" defTabSz="457200" rtl="0" eaLnBrk="1" latinLnBrk="0" hangingPunct="1">
        <a:spcBef>
          <a:spcPct val="20000"/>
        </a:spcBef>
        <a:buFont typeface="Arial"/>
        <a:buChar char="»"/>
        <a:defRPr sz="2000" kern="1200">
          <a:solidFill>
            <a:srgbClr val="2E3B48"/>
          </a:solidFill>
          <a:latin typeface="Helvetica" panose="020B0604020202020204" pitchFamily="34" charset="0"/>
          <a:ea typeface="+mn-ea"/>
          <a:cs typeface="Helvetica"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3870"/>
            <a:ext cx="9144000" cy="1157288"/>
          </a:xfrm>
          <a:prstGeom prst="rect">
            <a:avLst/>
          </a:prstGeom>
          <a:solidFill>
            <a:srgbClr val="349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latin typeface="Helvetica" panose="020B0604020202020204" pitchFamily="34" charset="0"/>
              <a:cs typeface="Helvetica" panose="020B0604020202020204" pitchFamily="34" charset="0"/>
            </a:endParaRPr>
          </a:p>
        </p:txBody>
      </p:sp>
      <p:sp>
        <p:nvSpPr>
          <p:cNvPr id="12" name="Rectangle 11"/>
          <p:cNvSpPr/>
          <p:nvPr userDrawn="1"/>
        </p:nvSpPr>
        <p:spPr>
          <a:xfrm>
            <a:off x="-3466" y="6380017"/>
            <a:ext cx="9144000" cy="480941"/>
          </a:xfrm>
          <a:prstGeom prst="rect">
            <a:avLst/>
          </a:prstGeom>
          <a:solidFill>
            <a:srgbClr val="349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latin typeface="Helvetica" panose="020B0604020202020204" pitchFamily="34" charset="0"/>
              <a:cs typeface="Helvetica" panose="020B0604020202020204" pitchFamily="34" charset="0"/>
            </a:endParaRPr>
          </a:p>
        </p:txBody>
      </p:sp>
      <p:sp>
        <p:nvSpPr>
          <p:cNvPr id="2" name="Title Placeholder 1"/>
          <p:cNvSpPr>
            <a:spLocks noGrp="1"/>
          </p:cNvSpPr>
          <p:nvPr>
            <p:ph type="title"/>
          </p:nvPr>
        </p:nvSpPr>
        <p:spPr>
          <a:xfrm>
            <a:off x="65809" y="92653"/>
            <a:ext cx="8974281" cy="988002"/>
          </a:xfrm>
          <a:prstGeom prst="rect">
            <a:avLst/>
          </a:prstGeom>
        </p:spPr>
        <p:txBody>
          <a:bodyPr anchor="ctr">
            <a:normAutofit/>
          </a:bodyPr>
          <a:lstStyle/>
          <a:p>
            <a:pPr marL="0" lvl="0" algn="l"/>
            <a:r>
              <a:rPr lang="en-AU" dirty="0"/>
              <a:t>Click to edit Master title style</a:t>
            </a:r>
            <a:endParaRPr lang="en-US" dirty="0"/>
          </a:p>
        </p:txBody>
      </p:sp>
      <p:sp>
        <p:nvSpPr>
          <p:cNvPr id="3" name="Text Placeholder 2"/>
          <p:cNvSpPr>
            <a:spLocks noGrp="1"/>
          </p:cNvSpPr>
          <p:nvPr>
            <p:ph type="body" idx="1"/>
          </p:nvPr>
        </p:nvSpPr>
        <p:spPr>
          <a:xfrm>
            <a:off x="1091044" y="1256435"/>
            <a:ext cx="7949045" cy="5046950"/>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pic>
        <p:nvPicPr>
          <p:cNvPr id="10" name="Picture 9"/>
          <p:cNvPicPr>
            <a:picLocks noChangeAspect="1"/>
          </p:cNvPicPr>
          <p:nvPr userDrawn="1"/>
        </p:nvPicPr>
        <p:blipFill>
          <a:blip r:embed="rId5"/>
          <a:stretch>
            <a:fillRect/>
          </a:stretch>
        </p:blipFill>
        <p:spPr>
          <a:xfrm>
            <a:off x="7760972" y="6376121"/>
            <a:ext cx="1383028" cy="475245"/>
          </a:xfrm>
          <a:prstGeom prst="rect">
            <a:avLst/>
          </a:prstGeom>
        </p:spPr>
      </p:pic>
      <p:sp>
        <p:nvSpPr>
          <p:cNvPr id="4" name="Date Placeholder 3"/>
          <p:cNvSpPr>
            <a:spLocks noGrp="1"/>
          </p:cNvSpPr>
          <p:nvPr>
            <p:ph type="dt" sz="half" idx="2"/>
          </p:nvPr>
        </p:nvSpPr>
        <p:spPr>
          <a:xfrm>
            <a:off x="65809" y="6447415"/>
            <a:ext cx="2133600" cy="365125"/>
          </a:xfrm>
          <a:prstGeom prst="rect">
            <a:avLst/>
          </a:prstGeom>
        </p:spPr>
        <p:txBody>
          <a:bodyPr vert="horz" lIns="91440" tIns="45720" rIns="91440" bIns="45720" rtlCol="0" anchor="ctr"/>
          <a:lstStyle>
            <a:lvl1pPr algn="l">
              <a:defRPr sz="1200">
                <a:solidFill>
                  <a:schemeClr val="bg1"/>
                </a:solidFill>
                <a:latin typeface="Helvetica" panose="020B0604020202020204" pitchFamily="34" charset="0"/>
                <a:cs typeface="Helvetica" panose="020B0604020202020204" pitchFamily="34" charset="0"/>
              </a:defRPr>
            </a:lvl1pPr>
          </a:lstStyle>
          <a:p>
            <a:fld id="{90269599-0171-471B-B9A9-96DC25953C29}" type="datetime1">
              <a:rPr lang="en-US" smtClean="0"/>
              <a:t>5/1/16</a:t>
            </a:fld>
            <a:endParaRPr lang="en-US"/>
          </a:p>
        </p:txBody>
      </p:sp>
      <p:sp>
        <p:nvSpPr>
          <p:cNvPr id="5" name="Footer Placeholder 4"/>
          <p:cNvSpPr>
            <a:spLocks noGrp="1"/>
          </p:cNvSpPr>
          <p:nvPr>
            <p:ph type="ftr" sz="quarter" idx="3"/>
          </p:nvPr>
        </p:nvSpPr>
        <p:spPr>
          <a:xfrm>
            <a:off x="2291890" y="6447415"/>
            <a:ext cx="3953046" cy="365125"/>
          </a:xfrm>
          <a:prstGeom prst="rect">
            <a:avLst/>
          </a:prstGeom>
        </p:spPr>
        <p:txBody>
          <a:bodyPr vert="horz" lIns="91440" tIns="45720" rIns="91440" bIns="45720" rtlCol="0" anchor="ctr"/>
          <a:lstStyle>
            <a:lvl1pPr algn="ctr">
              <a:defRPr sz="1200">
                <a:solidFill>
                  <a:schemeClr val="bg1"/>
                </a:solidFill>
                <a:latin typeface="Helvetica" panose="020B0604020202020204" pitchFamily="34" charset="0"/>
                <a:cs typeface="Helvetica"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6338454" y="6447415"/>
            <a:ext cx="1041517" cy="365125"/>
          </a:xfrm>
          <a:prstGeom prst="rect">
            <a:avLst/>
          </a:prstGeom>
        </p:spPr>
        <p:txBody>
          <a:bodyPr vert="horz" lIns="91440" tIns="45720" rIns="91440" bIns="45720" rtlCol="0" anchor="ctr"/>
          <a:lstStyle>
            <a:lvl1pPr algn="r">
              <a:defRPr sz="1200">
                <a:solidFill>
                  <a:schemeClr val="bg1"/>
                </a:solidFill>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a:p>
        </p:txBody>
      </p:sp>
    </p:spTree>
    <p:extLst>
      <p:ext uri="{BB962C8B-B14F-4D97-AF65-F5344CB8AC3E}">
        <p14:creationId xmlns:p14="http://schemas.microsoft.com/office/powerpoint/2010/main" val="361450437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726" r:id="rId3"/>
  </p:sldLayoutIdLst>
  <p:hf hdr="0" ftr="0" dt="0"/>
  <p:txStyles>
    <p:titleStyle>
      <a:lvl1pPr algn="ctr" defTabSz="457200" rtl="0" eaLnBrk="1" latinLnBrk="0" hangingPunct="1">
        <a:spcBef>
          <a:spcPct val="0"/>
        </a:spcBef>
        <a:buNone/>
        <a:defRPr lang="en-US" sz="3200" b="1" kern="1200">
          <a:solidFill>
            <a:schemeClr val="bg1"/>
          </a:solidFill>
          <a:latin typeface="Helvetica" panose="020B0604020202020204" pitchFamily="34" charset="0"/>
          <a:ea typeface="+mj-ea"/>
          <a:cs typeface="Helvetica"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rgbClr val="2E3B48"/>
          </a:solidFill>
          <a:latin typeface="Helvetica" panose="020B0604020202020204" pitchFamily="34" charset="0"/>
          <a:ea typeface="+mn-ea"/>
          <a:cs typeface="Helvetica" panose="020B0604020202020204" pitchFamily="34" charset="0"/>
        </a:defRPr>
      </a:lvl1pPr>
      <a:lvl2pPr marL="742950" indent="-285750" algn="l" defTabSz="457200" rtl="0" eaLnBrk="1" latinLnBrk="0" hangingPunct="1">
        <a:spcBef>
          <a:spcPct val="20000"/>
        </a:spcBef>
        <a:buFont typeface="Arial"/>
        <a:buChar char="–"/>
        <a:defRPr sz="2800" kern="1200">
          <a:solidFill>
            <a:srgbClr val="2E3B48"/>
          </a:solidFill>
          <a:latin typeface="Helvetica" panose="020B0604020202020204" pitchFamily="34" charset="0"/>
          <a:ea typeface="+mn-ea"/>
          <a:cs typeface="Helvetica" panose="020B0604020202020204" pitchFamily="34" charset="0"/>
        </a:defRPr>
      </a:lvl2pPr>
      <a:lvl3pPr marL="1143000" indent="-228600" algn="l" defTabSz="457200" rtl="0" eaLnBrk="1" latinLnBrk="0" hangingPunct="1">
        <a:spcBef>
          <a:spcPct val="20000"/>
        </a:spcBef>
        <a:buFont typeface="Arial"/>
        <a:buChar char="•"/>
        <a:defRPr sz="2400" kern="1200">
          <a:solidFill>
            <a:srgbClr val="2E3B48"/>
          </a:solidFill>
          <a:latin typeface="Helvetica" panose="020B0604020202020204" pitchFamily="34" charset="0"/>
          <a:ea typeface="+mn-ea"/>
          <a:cs typeface="Helvetica" panose="020B0604020202020204" pitchFamily="34" charset="0"/>
        </a:defRPr>
      </a:lvl3pPr>
      <a:lvl4pPr marL="1600200" indent="-228600" algn="l" defTabSz="457200" rtl="0" eaLnBrk="1" latinLnBrk="0" hangingPunct="1">
        <a:spcBef>
          <a:spcPct val="20000"/>
        </a:spcBef>
        <a:buFont typeface="Arial"/>
        <a:buChar char="–"/>
        <a:defRPr sz="2000" kern="1200">
          <a:solidFill>
            <a:srgbClr val="2E3B48"/>
          </a:solidFill>
          <a:latin typeface="Helvetica" panose="020B0604020202020204" pitchFamily="34" charset="0"/>
          <a:ea typeface="+mn-ea"/>
          <a:cs typeface="Helvetica" panose="020B0604020202020204" pitchFamily="34" charset="0"/>
        </a:defRPr>
      </a:lvl4pPr>
      <a:lvl5pPr marL="2057400" indent="-228600" algn="l" defTabSz="457200" rtl="0" eaLnBrk="1" latinLnBrk="0" hangingPunct="1">
        <a:spcBef>
          <a:spcPct val="20000"/>
        </a:spcBef>
        <a:buFont typeface="Arial"/>
        <a:buChar char="»"/>
        <a:defRPr sz="2000" kern="1200">
          <a:solidFill>
            <a:srgbClr val="2E3B48"/>
          </a:solidFill>
          <a:latin typeface="Helvetica" panose="020B0604020202020204" pitchFamily="34" charset="0"/>
          <a:ea typeface="+mn-ea"/>
          <a:cs typeface="Helvetica"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3870"/>
            <a:ext cx="9144000" cy="1157288"/>
          </a:xfrm>
          <a:prstGeom prst="rect">
            <a:avLst/>
          </a:prstGeom>
          <a:solidFill>
            <a:srgbClr val="0053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latin typeface="Helvetica" panose="020B0604020202020204" pitchFamily="34" charset="0"/>
              <a:cs typeface="Helvetica" panose="020B0604020202020204" pitchFamily="34" charset="0"/>
            </a:endParaRPr>
          </a:p>
        </p:txBody>
      </p:sp>
      <p:sp>
        <p:nvSpPr>
          <p:cNvPr id="12" name="Rectangle 11"/>
          <p:cNvSpPr/>
          <p:nvPr userDrawn="1"/>
        </p:nvSpPr>
        <p:spPr>
          <a:xfrm>
            <a:off x="-3466" y="6267451"/>
            <a:ext cx="9144000" cy="593508"/>
          </a:xfrm>
          <a:prstGeom prst="rect">
            <a:avLst/>
          </a:prstGeom>
          <a:solidFill>
            <a:srgbClr val="0053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latin typeface="Helvetica" panose="020B0604020202020204" pitchFamily="34" charset="0"/>
              <a:cs typeface="Helvetica" panose="020B0604020202020204" pitchFamily="34" charset="0"/>
            </a:endParaRPr>
          </a:p>
        </p:txBody>
      </p:sp>
      <p:sp>
        <p:nvSpPr>
          <p:cNvPr id="2" name="Title Placeholder 1"/>
          <p:cNvSpPr>
            <a:spLocks noGrp="1"/>
          </p:cNvSpPr>
          <p:nvPr>
            <p:ph type="title"/>
          </p:nvPr>
        </p:nvSpPr>
        <p:spPr>
          <a:xfrm>
            <a:off x="-3466" y="3870"/>
            <a:ext cx="9147465" cy="1137471"/>
          </a:xfrm>
          <a:prstGeom prst="rect">
            <a:avLst/>
          </a:prstGeom>
        </p:spPr>
        <p:txBody>
          <a:bodyPr anchor="ctr">
            <a:normAutofit/>
          </a:bodyPr>
          <a:lstStyle/>
          <a:p>
            <a:pPr marL="0" lvl="0" algn="l"/>
            <a:r>
              <a:rPr lang="en-AU" dirty="0"/>
              <a:t>Click to edit Master title style</a:t>
            </a:r>
            <a:endParaRPr lang="en-US" dirty="0"/>
          </a:p>
        </p:txBody>
      </p:sp>
      <p:sp>
        <p:nvSpPr>
          <p:cNvPr id="3" name="Text Placeholder 2"/>
          <p:cNvSpPr>
            <a:spLocks noGrp="1"/>
          </p:cNvSpPr>
          <p:nvPr>
            <p:ph type="body" idx="1"/>
          </p:nvPr>
        </p:nvSpPr>
        <p:spPr>
          <a:xfrm>
            <a:off x="1091044" y="1189760"/>
            <a:ext cx="8049490" cy="5046950"/>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1725928" y="6447415"/>
            <a:ext cx="2133600" cy="365125"/>
          </a:xfrm>
          <a:prstGeom prst="rect">
            <a:avLst/>
          </a:prstGeom>
        </p:spPr>
        <p:txBody>
          <a:bodyPr vert="horz" lIns="91440" tIns="45720" rIns="91440" bIns="45720" rtlCol="0" anchor="ctr"/>
          <a:lstStyle>
            <a:lvl1pPr algn="l">
              <a:defRPr sz="1200">
                <a:solidFill>
                  <a:schemeClr val="bg1"/>
                </a:solidFill>
                <a:latin typeface="Helvetica" panose="020B0604020202020204" pitchFamily="34" charset="0"/>
                <a:cs typeface="Helvetica" panose="020B0604020202020204" pitchFamily="34" charset="0"/>
              </a:defRPr>
            </a:lvl1pPr>
          </a:lstStyle>
          <a:p>
            <a:fld id="{6ECB2719-2619-4899-8292-BF42021F85CC}" type="datetime1">
              <a:rPr lang="en-US" smtClean="0"/>
              <a:t>5/1/16</a:t>
            </a:fld>
            <a:endParaRPr lang="en-US"/>
          </a:p>
        </p:txBody>
      </p:sp>
      <p:sp>
        <p:nvSpPr>
          <p:cNvPr id="5" name="Footer Placeholder 4"/>
          <p:cNvSpPr>
            <a:spLocks noGrp="1"/>
          </p:cNvSpPr>
          <p:nvPr>
            <p:ph type="ftr" sz="quarter" idx="3"/>
          </p:nvPr>
        </p:nvSpPr>
        <p:spPr>
          <a:xfrm>
            <a:off x="3952009" y="6447415"/>
            <a:ext cx="3953046" cy="365125"/>
          </a:xfrm>
          <a:prstGeom prst="rect">
            <a:avLst/>
          </a:prstGeom>
        </p:spPr>
        <p:txBody>
          <a:bodyPr vert="horz" lIns="91440" tIns="45720" rIns="91440" bIns="45720" rtlCol="0" anchor="ctr"/>
          <a:lstStyle>
            <a:lvl1pPr algn="ctr">
              <a:defRPr sz="1200">
                <a:solidFill>
                  <a:schemeClr val="bg1"/>
                </a:solidFill>
                <a:latin typeface="Helvetica" panose="020B0604020202020204" pitchFamily="34" charset="0"/>
                <a:cs typeface="Helvetica"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7998573" y="6447415"/>
            <a:ext cx="1041517" cy="365125"/>
          </a:xfrm>
          <a:prstGeom prst="rect">
            <a:avLst/>
          </a:prstGeom>
        </p:spPr>
        <p:txBody>
          <a:bodyPr vert="horz" lIns="91440" tIns="45720" rIns="91440" bIns="45720" rtlCol="0" anchor="ctr"/>
          <a:lstStyle>
            <a:lvl1pPr algn="r">
              <a:defRPr sz="1200">
                <a:solidFill>
                  <a:schemeClr val="bg1"/>
                </a:solidFill>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a:p>
        </p:txBody>
      </p:sp>
      <p:pic>
        <p:nvPicPr>
          <p:cNvPr id="13" name="Picture 12"/>
          <p:cNvPicPr>
            <a:picLocks noChangeAspect="1"/>
          </p:cNvPicPr>
          <p:nvPr userDrawn="1"/>
        </p:nvPicPr>
        <p:blipFill>
          <a:blip r:embed="rId6"/>
          <a:stretch>
            <a:fillRect/>
          </a:stretch>
        </p:blipFill>
        <p:spPr>
          <a:xfrm>
            <a:off x="26048" y="6289599"/>
            <a:ext cx="1279988" cy="439838"/>
          </a:xfrm>
          <a:prstGeom prst="rect">
            <a:avLst/>
          </a:prstGeom>
        </p:spPr>
      </p:pic>
      <p:sp>
        <p:nvSpPr>
          <p:cNvPr id="14" name="Rectangle 13"/>
          <p:cNvSpPr/>
          <p:nvPr userDrawn="1"/>
        </p:nvSpPr>
        <p:spPr>
          <a:xfrm>
            <a:off x="-83522" y="6670415"/>
            <a:ext cx="1499128" cy="230832"/>
          </a:xfrm>
          <a:prstGeom prst="rect">
            <a:avLst/>
          </a:prstGeom>
        </p:spPr>
        <p:txBody>
          <a:bodyPr wrap="none">
            <a:spAutoFit/>
          </a:bodyPr>
          <a:lstStyle/>
          <a:p>
            <a:pPr algn="ctr"/>
            <a:r>
              <a:rPr lang="en-AU" altLang="en-US" sz="900" dirty="0">
                <a:solidFill>
                  <a:schemeClr val="bg1"/>
                </a:solidFill>
                <a:latin typeface="Helvetica" panose="020B0604020202020204" pitchFamily="34" charset="0"/>
                <a:cs typeface="Helvetica" panose="020B0604020202020204" pitchFamily="34" charset="0"/>
              </a:rPr>
              <a:t>Management Consultants</a:t>
            </a:r>
            <a:endParaRPr lang="en-AU" sz="9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331449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58" r:id="rId3"/>
    <p:sldLayoutId id="2147483740" r:id="rId4"/>
  </p:sldLayoutIdLst>
  <p:hf hdr="0" ftr="0" dt="0"/>
  <p:txStyles>
    <p:titleStyle>
      <a:lvl1pPr algn="ctr" defTabSz="457200" rtl="0" eaLnBrk="1" latinLnBrk="0" hangingPunct="1">
        <a:spcBef>
          <a:spcPct val="0"/>
        </a:spcBef>
        <a:buNone/>
        <a:defRPr lang="en-US" sz="3200" b="1" kern="1200">
          <a:solidFill>
            <a:schemeClr val="bg1"/>
          </a:solidFill>
          <a:latin typeface="Helvetica" panose="020B0604020202020204" pitchFamily="34" charset="0"/>
          <a:ea typeface="+mj-ea"/>
          <a:cs typeface="Helvetica"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rgbClr val="2E3B48"/>
          </a:solidFill>
          <a:latin typeface="Helvetica" panose="020B0604020202020204" pitchFamily="34" charset="0"/>
          <a:ea typeface="+mn-ea"/>
          <a:cs typeface="Helvetica" panose="020B0604020202020204" pitchFamily="34" charset="0"/>
        </a:defRPr>
      </a:lvl1pPr>
      <a:lvl2pPr marL="742950" indent="-285750" algn="l" defTabSz="457200" rtl="0" eaLnBrk="1" latinLnBrk="0" hangingPunct="1">
        <a:spcBef>
          <a:spcPct val="20000"/>
        </a:spcBef>
        <a:buFont typeface="Arial"/>
        <a:buChar char="–"/>
        <a:defRPr sz="2800" kern="1200">
          <a:solidFill>
            <a:srgbClr val="2E3B48"/>
          </a:solidFill>
          <a:latin typeface="Helvetica" panose="020B0604020202020204" pitchFamily="34" charset="0"/>
          <a:ea typeface="+mn-ea"/>
          <a:cs typeface="Helvetica" panose="020B0604020202020204" pitchFamily="34" charset="0"/>
        </a:defRPr>
      </a:lvl2pPr>
      <a:lvl3pPr marL="1143000" indent="-228600" algn="l" defTabSz="457200" rtl="0" eaLnBrk="1" latinLnBrk="0" hangingPunct="1">
        <a:spcBef>
          <a:spcPct val="20000"/>
        </a:spcBef>
        <a:buFont typeface="Arial"/>
        <a:buChar char="•"/>
        <a:defRPr sz="2400" kern="1200">
          <a:solidFill>
            <a:srgbClr val="2E3B48"/>
          </a:solidFill>
          <a:latin typeface="Helvetica" panose="020B0604020202020204" pitchFamily="34" charset="0"/>
          <a:ea typeface="+mn-ea"/>
          <a:cs typeface="Helvetica" panose="020B0604020202020204" pitchFamily="34" charset="0"/>
        </a:defRPr>
      </a:lvl3pPr>
      <a:lvl4pPr marL="1600200" indent="-228600" algn="l" defTabSz="457200" rtl="0" eaLnBrk="1" latinLnBrk="0" hangingPunct="1">
        <a:spcBef>
          <a:spcPct val="20000"/>
        </a:spcBef>
        <a:buFont typeface="Arial"/>
        <a:buChar char="–"/>
        <a:defRPr sz="2000" kern="1200">
          <a:solidFill>
            <a:srgbClr val="2E3B48"/>
          </a:solidFill>
          <a:latin typeface="Helvetica" panose="020B0604020202020204" pitchFamily="34" charset="0"/>
          <a:ea typeface="+mn-ea"/>
          <a:cs typeface="Helvetica" panose="020B0604020202020204" pitchFamily="34" charset="0"/>
        </a:defRPr>
      </a:lvl4pPr>
      <a:lvl5pPr marL="2057400" indent="-228600" algn="l" defTabSz="457200" rtl="0" eaLnBrk="1" latinLnBrk="0" hangingPunct="1">
        <a:spcBef>
          <a:spcPct val="20000"/>
        </a:spcBef>
        <a:buFont typeface="Arial"/>
        <a:buChar char="»"/>
        <a:defRPr sz="2000" kern="1200">
          <a:solidFill>
            <a:srgbClr val="2E3B48"/>
          </a:solidFill>
          <a:latin typeface="Helvetica" panose="020B0604020202020204" pitchFamily="34" charset="0"/>
          <a:ea typeface="+mn-ea"/>
          <a:cs typeface="Helvetica"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2203" y="92653"/>
            <a:ext cx="8907888" cy="988002"/>
          </a:xfrm>
          <a:prstGeom prst="rect">
            <a:avLst/>
          </a:prstGeom>
        </p:spPr>
        <p:txBody>
          <a:bodyPr anchor="ctr">
            <a:normAutofit/>
          </a:bodyPr>
          <a:lstStyle/>
          <a:p>
            <a:pPr marL="0" lvl="0" algn="l"/>
            <a:r>
              <a:rPr lang="en-AU" dirty="0"/>
              <a:t>Click to edit Master title style</a:t>
            </a:r>
            <a:endParaRPr lang="en-US" dirty="0"/>
          </a:p>
        </p:txBody>
      </p:sp>
      <p:sp>
        <p:nvSpPr>
          <p:cNvPr id="3" name="Text Placeholder 2"/>
          <p:cNvSpPr>
            <a:spLocks noGrp="1"/>
          </p:cNvSpPr>
          <p:nvPr>
            <p:ph type="body" idx="1"/>
          </p:nvPr>
        </p:nvSpPr>
        <p:spPr>
          <a:xfrm>
            <a:off x="1091044" y="1256435"/>
            <a:ext cx="7949045" cy="5046950"/>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1414894" y="6446401"/>
            <a:ext cx="2133600" cy="365125"/>
          </a:xfrm>
          <a:prstGeom prst="rect">
            <a:avLst/>
          </a:prstGeom>
        </p:spPr>
        <p:txBody>
          <a:bodyPr vert="horz" lIns="91440" tIns="45720" rIns="91440" bIns="45720" rtlCol="0" anchor="ctr"/>
          <a:lstStyle>
            <a:lvl1pPr algn="l">
              <a:defRPr sz="1200">
                <a:solidFill>
                  <a:srgbClr val="2E3B48"/>
                </a:solidFill>
                <a:latin typeface="Helvetica" panose="020B0604020202020204" pitchFamily="34" charset="0"/>
                <a:cs typeface="Helvetica" panose="020B0604020202020204" pitchFamily="34" charset="0"/>
              </a:defRPr>
            </a:lvl1pPr>
          </a:lstStyle>
          <a:p>
            <a:fld id="{8CBF2BB8-7FBF-4D39-A917-F5BA57832AB3}" type="datetime1">
              <a:rPr lang="en-US" smtClean="0"/>
              <a:t>5/1/16</a:t>
            </a:fld>
            <a:endParaRPr lang="en-US"/>
          </a:p>
        </p:txBody>
      </p:sp>
      <p:sp>
        <p:nvSpPr>
          <p:cNvPr id="5" name="Footer Placeholder 4"/>
          <p:cNvSpPr>
            <a:spLocks noGrp="1"/>
          </p:cNvSpPr>
          <p:nvPr>
            <p:ph type="ftr" sz="quarter" idx="3"/>
          </p:nvPr>
        </p:nvSpPr>
        <p:spPr>
          <a:xfrm>
            <a:off x="3635084" y="6447412"/>
            <a:ext cx="4289715" cy="365125"/>
          </a:xfrm>
          <a:prstGeom prst="rect">
            <a:avLst/>
          </a:prstGeom>
        </p:spPr>
        <p:txBody>
          <a:bodyPr vert="horz" lIns="91440" tIns="45720" rIns="91440" bIns="45720" rtlCol="0" anchor="ctr"/>
          <a:lstStyle>
            <a:lvl1pPr algn="ctr">
              <a:defRPr sz="1200">
                <a:solidFill>
                  <a:srgbClr val="2E3B48"/>
                </a:solidFill>
                <a:latin typeface="Helvetica" panose="020B0604020202020204" pitchFamily="34" charset="0"/>
                <a:cs typeface="Helvetica"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7998572" y="6447414"/>
            <a:ext cx="1041517" cy="365125"/>
          </a:xfrm>
          <a:prstGeom prst="rect">
            <a:avLst/>
          </a:prstGeom>
        </p:spPr>
        <p:txBody>
          <a:bodyPr vert="horz" lIns="91440" tIns="45720" rIns="91440" bIns="45720" rtlCol="0" anchor="ctr"/>
          <a:lstStyle>
            <a:lvl1pPr algn="r">
              <a:defRPr sz="1200">
                <a:solidFill>
                  <a:srgbClr val="2E3B48"/>
                </a:solidFill>
                <a:latin typeface="Helvetica" panose="020B0604020202020204" pitchFamily="34" charset="0"/>
                <a:cs typeface="Helvetica" panose="020B0604020202020204" pitchFamily="34" charset="0"/>
              </a:defRPr>
            </a:lvl1pPr>
          </a:lstStyle>
          <a:p>
            <a:fld id="{0BC6CE8E-0F55-604F-9B0D-90CDD098E5AE}" type="slidenum">
              <a:rPr lang="en-US" smtClean="0"/>
              <a:pPr/>
              <a:t>‹#›</a:t>
            </a:fld>
            <a:endParaRPr lang="en-US" dirty="0"/>
          </a:p>
        </p:txBody>
      </p:sp>
    </p:spTree>
    <p:extLst>
      <p:ext uri="{BB962C8B-B14F-4D97-AF65-F5344CB8AC3E}">
        <p14:creationId xmlns:p14="http://schemas.microsoft.com/office/powerpoint/2010/main" val="290126076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3" r:id="rId3"/>
  </p:sldLayoutIdLst>
  <p:hf hdr="0" ftr="0" dt="0"/>
  <p:txStyles>
    <p:titleStyle>
      <a:lvl1pPr algn="ctr" defTabSz="457200" rtl="0" eaLnBrk="1" latinLnBrk="0" hangingPunct="1">
        <a:spcBef>
          <a:spcPct val="0"/>
        </a:spcBef>
        <a:buNone/>
        <a:defRPr lang="en-US" sz="3200" b="1" kern="1200">
          <a:solidFill>
            <a:srgbClr val="2E3B48"/>
          </a:solidFill>
          <a:latin typeface="Helvetica" panose="020B0604020202020204" pitchFamily="34" charset="0"/>
          <a:ea typeface="+mj-ea"/>
          <a:cs typeface="Helvetica"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rgbClr val="2E3B48"/>
          </a:solidFill>
          <a:latin typeface="Helvetica" panose="020B0604020202020204" pitchFamily="34" charset="0"/>
          <a:ea typeface="+mn-ea"/>
          <a:cs typeface="Helvetica" panose="020B0604020202020204" pitchFamily="34" charset="0"/>
        </a:defRPr>
      </a:lvl1pPr>
      <a:lvl2pPr marL="742950" indent="-285750" algn="l" defTabSz="457200" rtl="0" eaLnBrk="1" latinLnBrk="0" hangingPunct="1">
        <a:spcBef>
          <a:spcPct val="20000"/>
        </a:spcBef>
        <a:buFont typeface="Arial"/>
        <a:buChar char="–"/>
        <a:defRPr sz="2800" kern="1200">
          <a:solidFill>
            <a:srgbClr val="2E3B48"/>
          </a:solidFill>
          <a:latin typeface="Helvetica" panose="020B0604020202020204" pitchFamily="34" charset="0"/>
          <a:ea typeface="+mn-ea"/>
          <a:cs typeface="Helvetica" panose="020B0604020202020204" pitchFamily="34" charset="0"/>
        </a:defRPr>
      </a:lvl2pPr>
      <a:lvl3pPr marL="1143000" indent="-228600" algn="l" defTabSz="457200" rtl="0" eaLnBrk="1" latinLnBrk="0" hangingPunct="1">
        <a:spcBef>
          <a:spcPct val="20000"/>
        </a:spcBef>
        <a:buFont typeface="Arial"/>
        <a:buChar char="•"/>
        <a:defRPr sz="2400" kern="1200">
          <a:solidFill>
            <a:srgbClr val="2E3B48"/>
          </a:solidFill>
          <a:latin typeface="Helvetica" panose="020B0604020202020204" pitchFamily="34" charset="0"/>
          <a:ea typeface="+mn-ea"/>
          <a:cs typeface="Helvetica" panose="020B0604020202020204" pitchFamily="34" charset="0"/>
        </a:defRPr>
      </a:lvl3pPr>
      <a:lvl4pPr marL="1600200" indent="-228600" algn="l" defTabSz="457200" rtl="0" eaLnBrk="1" latinLnBrk="0" hangingPunct="1">
        <a:spcBef>
          <a:spcPct val="20000"/>
        </a:spcBef>
        <a:buFont typeface="Arial"/>
        <a:buChar char="–"/>
        <a:defRPr sz="2000" kern="1200">
          <a:solidFill>
            <a:srgbClr val="2E3B48"/>
          </a:solidFill>
          <a:latin typeface="Helvetica" panose="020B0604020202020204" pitchFamily="34" charset="0"/>
          <a:ea typeface="+mn-ea"/>
          <a:cs typeface="Helvetica" panose="020B0604020202020204" pitchFamily="34" charset="0"/>
        </a:defRPr>
      </a:lvl4pPr>
      <a:lvl5pPr marL="2057400" indent="-228600" algn="l" defTabSz="457200" rtl="0" eaLnBrk="1" latinLnBrk="0" hangingPunct="1">
        <a:spcBef>
          <a:spcPct val="20000"/>
        </a:spcBef>
        <a:buFont typeface="Arial"/>
        <a:buChar char="»"/>
        <a:defRPr sz="2000" kern="1200">
          <a:solidFill>
            <a:srgbClr val="2E3B48"/>
          </a:solidFill>
          <a:latin typeface="Helvetica" panose="020B0604020202020204" pitchFamily="34" charset="0"/>
          <a:ea typeface="+mn-ea"/>
          <a:cs typeface="Helvetica"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7" name="Title Placeholder 6"/>
          <p:cNvSpPr>
            <a:spLocks noGrp="1"/>
          </p:cNvSpPr>
          <p:nvPr>
            <p:ph type="title"/>
          </p:nvPr>
        </p:nvSpPr>
        <p:spPr bwMode="auto">
          <a:xfrm>
            <a:off x="395288" y="476250"/>
            <a:ext cx="8001000" cy="687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t>Click to edit Master title style</a:t>
            </a:r>
            <a:endParaRPr lang="en-US"/>
          </a:p>
        </p:txBody>
      </p:sp>
      <p:sp>
        <p:nvSpPr>
          <p:cNvPr id="1028" name="Text Placeholder 4"/>
          <p:cNvSpPr>
            <a:spLocks noGrp="1"/>
          </p:cNvSpPr>
          <p:nvPr>
            <p:ph type="body" idx="1"/>
          </p:nvPr>
        </p:nvSpPr>
        <p:spPr bwMode="auto">
          <a:xfrm>
            <a:off x="395288" y="1905000"/>
            <a:ext cx="8229600" cy="3540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graphicFrame>
        <p:nvGraphicFramePr>
          <p:cNvPr id="1026"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045" r:id="rId6" imgW="0" imgH="0" progId="PowerPoint.Show.8">
                  <p:embed/>
                </p:oleObj>
              </mc:Choice>
              <mc:Fallback>
                <p:oleObj r:id="rId6"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xmlns="">
                            <a:solidFill>
                              <a:srgbClr val="00A9E4"/>
                            </a:solidFill>
                          </a14:hiddenFill>
                        </a:ext>
                        <a:ext uri="{91240B29-F687-4f45-9708-019B960494DF}">
                          <a14:hiddenLine xmlns:a14="http://schemas.microsoft.com/office/drawing/2010/main" xmlns="" w="9525">
                            <a:solidFill>
                              <a:srgbClr val="414141"/>
                            </a:solidFill>
                            <a:miter lim="800000"/>
                            <a:headEnd/>
                            <a:tailEnd/>
                          </a14:hiddenLine>
                        </a:ext>
                        <a:ext uri="{AF507438-7753-43e0-B8FC-AC1667EBCBE1}">
                          <a14:hiddenEffects xmlns:a14="http://schemas.microsoft.com/office/drawing/2010/main" xmlns="">
                            <a:effectLst>
                              <a:outerShdw blurRad="63500" dist="38099" dir="2700000" algn="ctr" rotWithShape="0">
                                <a:srgbClr val="00308F">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70195304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timing>
    <p:tnLst>
      <p:par>
        <p:cTn id="1" dur="indefinite" restart="never" nodeType="tmRoot"/>
      </p:par>
    </p:tnLst>
  </p:timing>
  <p:txStyles>
    <p:titleStyle>
      <a:lvl1pPr algn="l" defTabSz="457200" rtl="0" eaLnBrk="0" fontAlgn="base" hangingPunct="0">
        <a:spcBef>
          <a:spcPct val="0"/>
        </a:spcBef>
        <a:spcAft>
          <a:spcPct val="0"/>
        </a:spcAft>
        <a:defRPr sz="2800" b="1" kern="1200">
          <a:solidFill>
            <a:schemeClr val="tx1"/>
          </a:solidFill>
          <a:latin typeface="Arial" charset="0"/>
          <a:ea typeface="+mj-ea"/>
          <a:cs typeface="+mj-cs"/>
        </a:defRPr>
      </a:lvl1pPr>
      <a:lvl2pPr algn="l" defTabSz="457200" rtl="0" eaLnBrk="0" fontAlgn="base" hangingPunct="0">
        <a:spcBef>
          <a:spcPct val="0"/>
        </a:spcBef>
        <a:spcAft>
          <a:spcPct val="0"/>
        </a:spcAft>
        <a:defRPr sz="2800" b="1">
          <a:solidFill>
            <a:schemeClr val="tx1"/>
          </a:solidFill>
          <a:latin typeface="Arial" pitchFamily="-111" charset="0"/>
          <a:ea typeface="ＭＳ Ｐゴシック" pitchFamily="-65" charset="-128"/>
          <a:cs typeface="ＭＳ Ｐゴシック" pitchFamily="-65" charset="-128"/>
        </a:defRPr>
      </a:lvl2pPr>
      <a:lvl3pPr algn="l" defTabSz="457200" rtl="0" eaLnBrk="0" fontAlgn="base" hangingPunct="0">
        <a:spcBef>
          <a:spcPct val="0"/>
        </a:spcBef>
        <a:spcAft>
          <a:spcPct val="0"/>
        </a:spcAft>
        <a:defRPr sz="2800" b="1">
          <a:solidFill>
            <a:schemeClr val="tx1"/>
          </a:solidFill>
          <a:latin typeface="Arial" pitchFamily="-111" charset="0"/>
          <a:ea typeface="ＭＳ Ｐゴシック" pitchFamily="-65" charset="-128"/>
          <a:cs typeface="ＭＳ Ｐゴシック" pitchFamily="-65" charset="-128"/>
        </a:defRPr>
      </a:lvl3pPr>
      <a:lvl4pPr algn="l" defTabSz="457200" rtl="0" eaLnBrk="0" fontAlgn="base" hangingPunct="0">
        <a:spcBef>
          <a:spcPct val="0"/>
        </a:spcBef>
        <a:spcAft>
          <a:spcPct val="0"/>
        </a:spcAft>
        <a:defRPr sz="2800" b="1">
          <a:solidFill>
            <a:schemeClr val="tx1"/>
          </a:solidFill>
          <a:latin typeface="Arial" pitchFamily="-111" charset="0"/>
          <a:ea typeface="ＭＳ Ｐゴシック" pitchFamily="-65" charset="-128"/>
          <a:cs typeface="ＭＳ Ｐゴシック" pitchFamily="-65" charset="-128"/>
        </a:defRPr>
      </a:lvl4pPr>
      <a:lvl5pPr algn="l" defTabSz="457200" rtl="0" eaLnBrk="0" fontAlgn="base" hangingPunct="0">
        <a:spcBef>
          <a:spcPct val="0"/>
        </a:spcBef>
        <a:spcAft>
          <a:spcPct val="0"/>
        </a:spcAft>
        <a:defRPr sz="2800" b="1">
          <a:solidFill>
            <a:schemeClr val="tx1"/>
          </a:solidFill>
          <a:latin typeface="Arial" pitchFamily="-111"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Clr>
          <a:srgbClr val="11A8DD"/>
        </a:buClr>
        <a:buFont typeface="Arial" charset="0"/>
        <a:buChar char="•"/>
        <a:defRPr b="1" kern="1200">
          <a:solidFill>
            <a:schemeClr val="accent1"/>
          </a:solidFill>
          <a:latin typeface="Arial" charset="0"/>
          <a:ea typeface="+mn-ea"/>
          <a:cs typeface="+mn-cs"/>
        </a:defRPr>
      </a:lvl1pPr>
      <a:lvl2pPr marL="742950" indent="-285750" algn="l" defTabSz="457200" rtl="0" eaLnBrk="0" fontAlgn="base" hangingPunct="0">
        <a:spcBef>
          <a:spcPct val="20000"/>
        </a:spcBef>
        <a:spcAft>
          <a:spcPct val="0"/>
        </a:spcAft>
        <a:buClr>
          <a:srgbClr val="11A8DD"/>
        </a:buClr>
        <a:buFont typeface="Arial" charset="0"/>
        <a:buChar char="•"/>
        <a:defRPr sz="1600" kern="1200">
          <a:solidFill>
            <a:schemeClr val="tx1"/>
          </a:solidFill>
          <a:latin typeface="Arial" charset="0"/>
          <a:ea typeface="+mn-ea"/>
          <a:cs typeface="+mn-cs"/>
        </a:defRPr>
      </a:lvl2pPr>
      <a:lvl3pPr marL="1143000" indent="-228600" algn="l" defTabSz="457200" rtl="0" eaLnBrk="0" fontAlgn="base" hangingPunct="0">
        <a:spcBef>
          <a:spcPct val="20000"/>
        </a:spcBef>
        <a:spcAft>
          <a:spcPct val="0"/>
        </a:spcAft>
        <a:buClr>
          <a:srgbClr val="11A8DD"/>
        </a:buClr>
        <a:buFont typeface="Arial" charset="0"/>
        <a:buChar char="•"/>
        <a:defRPr sz="1600" kern="1200">
          <a:solidFill>
            <a:schemeClr val="tx1"/>
          </a:solidFill>
          <a:latin typeface="Arial" charset="0"/>
          <a:ea typeface="+mn-ea"/>
          <a:cs typeface="+mn-cs"/>
        </a:defRPr>
      </a:lvl3pPr>
      <a:lvl4pPr marL="1600200" indent="-228600" algn="l" defTabSz="457200" rtl="0" eaLnBrk="0" fontAlgn="base" hangingPunct="0">
        <a:spcBef>
          <a:spcPct val="20000"/>
        </a:spcBef>
        <a:spcAft>
          <a:spcPct val="0"/>
        </a:spcAft>
        <a:buClr>
          <a:srgbClr val="11A8DD"/>
        </a:buClr>
        <a:buFont typeface="Arial" charset="0"/>
        <a:buChar char="•"/>
        <a:defRPr sz="1600" kern="1200">
          <a:solidFill>
            <a:schemeClr val="tx1"/>
          </a:solidFill>
          <a:latin typeface="Arial" charset="0"/>
          <a:ea typeface="+mn-ea"/>
          <a:cs typeface="+mn-cs"/>
        </a:defRPr>
      </a:lvl4pPr>
      <a:lvl5pPr marL="2057400" indent="-228600" algn="l" defTabSz="457200" rtl="0" eaLnBrk="0" fontAlgn="base" hangingPunct="0">
        <a:spcBef>
          <a:spcPct val="20000"/>
        </a:spcBef>
        <a:spcAft>
          <a:spcPct val="0"/>
        </a:spcAft>
        <a:buClr>
          <a:srgbClr val="11A8DD"/>
        </a:buClr>
        <a:buFont typeface="Arial" charset="0"/>
        <a:buChar char="•"/>
        <a:defRPr sz="1600" kern="1200">
          <a:solidFill>
            <a:schemeClr val="tx1"/>
          </a:solidFill>
          <a:latin typeface="Arial"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C:\CBA\SDLC\SDLCCBA\Agile-roughs\SDLC-preso-inside-page.png"/>
          <p:cNvPicPr>
            <a:picLocks noChangeAspect="1" noChangeArrowheads="1"/>
          </p:cNvPicPr>
          <p:nvPr userDrawn="1"/>
        </p:nvPicPr>
        <p:blipFill>
          <a:blip r:embed="rId17" cstate="print"/>
          <a:srcRect/>
          <a:stretch>
            <a:fillRect/>
          </a:stretch>
        </p:blipFill>
        <p:spPr bwMode="auto">
          <a:xfrm>
            <a:off x="-148530" y="79970"/>
            <a:ext cx="9292530" cy="1188790"/>
          </a:xfrm>
          <a:prstGeom prst="rect">
            <a:avLst/>
          </a:prstGeom>
          <a:noFill/>
        </p:spPr>
      </p:pic>
      <p:pic>
        <p:nvPicPr>
          <p:cNvPr id="1026" name="Picture 16"/>
          <p:cNvPicPr>
            <a:picLocks noChangeAspect="1" noChangeArrowheads="1"/>
          </p:cNvPicPr>
          <p:nvPr/>
        </p:nvPicPr>
        <p:blipFill>
          <a:blip r:embed="rId18" cstate="print"/>
          <a:srcRect/>
          <a:stretch>
            <a:fillRect/>
          </a:stretch>
        </p:blipFill>
        <p:spPr bwMode="gray">
          <a:xfrm>
            <a:off x="6804025" y="6159500"/>
            <a:ext cx="2235200" cy="698500"/>
          </a:xfrm>
          <a:prstGeom prst="rect">
            <a:avLst/>
          </a:prstGeom>
          <a:noFill/>
          <a:ln w="9525">
            <a:noFill/>
            <a:miter lim="800000"/>
            <a:headEnd/>
            <a:tailEnd/>
          </a:ln>
        </p:spPr>
      </p:pic>
      <p:sp>
        <p:nvSpPr>
          <p:cNvPr id="1027" name="Rectangle 2"/>
          <p:cNvSpPr>
            <a:spLocks noGrp="1" noChangeArrowheads="1"/>
          </p:cNvSpPr>
          <p:nvPr>
            <p:ph type="title"/>
          </p:nvPr>
        </p:nvSpPr>
        <p:spPr bwMode="gray">
          <a:xfrm>
            <a:off x="573088" y="260350"/>
            <a:ext cx="7669212" cy="431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endParaRPr lang="en-AU" dirty="0" smtClean="0"/>
          </a:p>
        </p:txBody>
      </p:sp>
      <p:sp>
        <p:nvSpPr>
          <p:cNvPr id="1028" name="Rectangle 3"/>
          <p:cNvSpPr>
            <a:spLocks noGrp="1" noChangeArrowheads="1"/>
          </p:cNvSpPr>
          <p:nvPr>
            <p:ph type="body" idx="1"/>
          </p:nvPr>
        </p:nvSpPr>
        <p:spPr bwMode="gray">
          <a:xfrm>
            <a:off x="581025" y="1125538"/>
            <a:ext cx="8321675" cy="50847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pic>
        <p:nvPicPr>
          <p:cNvPr id="1029" name="Picture 22"/>
          <p:cNvPicPr>
            <a:picLocks noChangeAspect="1" noChangeArrowheads="1"/>
          </p:cNvPicPr>
          <p:nvPr/>
        </p:nvPicPr>
        <p:blipFill>
          <a:blip r:embed="rId19" cstate="print"/>
          <a:srcRect/>
          <a:stretch>
            <a:fillRect/>
          </a:stretch>
        </p:blipFill>
        <p:spPr bwMode="auto">
          <a:xfrm>
            <a:off x="0" y="6437313"/>
            <a:ext cx="2700338" cy="420687"/>
          </a:xfrm>
          <a:prstGeom prst="rect">
            <a:avLst/>
          </a:prstGeom>
          <a:noFill/>
          <a:ln w="9525" algn="ctr">
            <a:noFill/>
            <a:miter lim="800000"/>
            <a:headEnd/>
            <a:tailEnd/>
          </a:ln>
        </p:spPr>
      </p:pic>
      <p:sp>
        <p:nvSpPr>
          <p:cNvPr id="4119" name="Rectangle 23"/>
          <p:cNvSpPr>
            <a:spLocks noGrp="1" noChangeArrowheads="1"/>
          </p:cNvSpPr>
          <p:nvPr>
            <p:ph type="sldNum" sz="quarter" idx="4"/>
          </p:nvPr>
        </p:nvSpPr>
        <p:spPr bwMode="auto">
          <a:xfrm>
            <a:off x="4643438" y="6453188"/>
            <a:ext cx="433387"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buClrTx/>
              <a:buFontTx/>
              <a:buNone/>
              <a:defRPr sz="1000" b="1">
                <a:solidFill>
                  <a:schemeClr val="tx1"/>
                </a:solidFill>
                <a:latin typeface="+mn-lt"/>
              </a:defRPr>
            </a:lvl1pPr>
          </a:lstStyle>
          <a:p>
            <a:pPr defTabSz="914400" fontAlgn="base">
              <a:spcBef>
                <a:spcPct val="0"/>
              </a:spcBef>
              <a:spcAft>
                <a:spcPct val="0"/>
              </a:spcAft>
              <a:defRPr/>
            </a:pPr>
            <a:fld id="{A8B0A1AB-3B8E-4F54-AF64-733F1694DE5B}" type="slidenum">
              <a:rPr lang="en-AU">
                <a:solidFill>
                  <a:srgbClr val="000000"/>
                </a:solidFill>
              </a:rPr>
              <a:pPr defTabSz="914400" fontAlgn="base">
                <a:spcBef>
                  <a:spcPct val="0"/>
                </a:spcBef>
                <a:spcAft>
                  <a:spcPct val="0"/>
                </a:spcAft>
                <a:defRPr/>
              </a:pPr>
              <a:t>‹#›</a:t>
            </a:fld>
            <a:endParaRPr lang="en-AU" dirty="0">
              <a:solidFill>
                <a:srgbClr val="000000"/>
              </a:solidFill>
            </a:endParaRPr>
          </a:p>
        </p:txBody>
      </p:sp>
      <p:pic>
        <p:nvPicPr>
          <p:cNvPr id="8" name="Picture 7"/>
          <p:cNvPicPr>
            <a:picLocks noChangeAspect="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19089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transition spd="med"/>
  <p:hf hdr="0" ftr="0" dt="0"/>
  <p:txStyles>
    <p:titleStyle>
      <a:lvl1pPr algn="l" rtl="0" eaLnBrk="1" fontAlgn="base" hangingPunct="1">
        <a:spcBef>
          <a:spcPct val="0"/>
        </a:spcBef>
        <a:spcAft>
          <a:spcPct val="0"/>
        </a:spcAft>
        <a:defRPr sz="2000" b="1">
          <a:solidFill>
            <a:srgbClr val="666666"/>
          </a:solidFill>
          <a:latin typeface="+mj-lt"/>
          <a:ea typeface="+mj-ea"/>
          <a:cs typeface="+mj-cs"/>
        </a:defRPr>
      </a:lvl1pPr>
      <a:lvl2pPr algn="l" rtl="0" eaLnBrk="1" fontAlgn="base" hangingPunct="1">
        <a:spcBef>
          <a:spcPct val="0"/>
        </a:spcBef>
        <a:spcAft>
          <a:spcPct val="0"/>
        </a:spcAft>
        <a:defRPr sz="1600" b="1">
          <a:solidFill>
            <a:srgbClr val="666666"/>
          </a:solidFill>
          <a:latin typeface="Verdana" pitchFamily="34" charset="0"/>
        </a:defRPr>
      </a:lvl2pPr>
      <a:lvl3pPr algn="l" rtl="0" eaLnBrk="1" fontAlgn="base" hangingPunct="1">
        <a:spcBef>
          <a:spcPct val="0"/>
        </a:spcBef>
        <a:spcAft>
          <a:spcPct val="0"/>
        </a:spcAft>
        <a:defRPr sz="1600" b="1">
          <a:solidFill>
            <a:srgbClr val="666666"/>
          </a:solidFill>
          <a:latin typeface="Verdana" pitchFamily="34" charset="0"/>
        </a:defRPr>
      </a:lvl3pPr>
      <a:lvl4pPr algn="l" rtl="0" eaLnBrk="1" fontAlgn="base" hangingPunct="1">
        <a:spcBef>
          <a:spcPct val="0"/>
        </a:spcBef>
        <a:spcAft>
          <a:spcPct val="0"/>
        </a:spcAft>
        <a:defRPr sz="1600" b="1">
          <a:solidFill>
            <a:srgbClr val="666666"/>
          </a:solidFill>
          <a:latin typeface="Verdana" pitchFamily="34" charset="0"/>
        </a:defRPr>
      </a:lvl4pPr>
      <a:lvl5pPr algn="l" rtl="0" eaLnBrk="1" fontAlgn="base" hangingPunct="1">
        <a:spcBef>
          <a:spcPct val="0"/>
        </a:spcBef>
        <a:spcAft>
          <a:spcPct val="0"/>
        </a:spcAft>
        <a:defRPr sz="1600" b="1">
          <a:solidFill>
            <a:srgbClr val="666666"/>
          </a:solidFill>
          <a:latin typeface="Verdana" pitchFamily="34" charset="0"/>
        </a:defRPr>
      </a:lvl5pPr>
      <a:lvl6pPr marL="457200" algn="l" rtl="0" eaLnBrk="1" fontAlgn="base" hangingPunct="1">
        <a:spcBef>
          <a:spcPct val="0"/>
        </a:spcBef>
        <a:spcAft>
          <a:spcPct val="0"/>
        </a:spcAft>
        <a:defRPr sz="1600" b="1">
          <a:solidFill>
            <a:srgbClr val="666666"/>
          </a:solidFill>
          <a:latin typeface="Verdana" pitchFamily="34" charset="0"/>
        </a:defRPr>
      </a:lvl6pPr>
      <a:lvl7pPr marL="914400" algn="l" rtl="0" eaLnBrk="1" fontAlgn="base" hangingPunct="1">
        <a:spcBef>
          <a:spcPct val="0"/>
        </a:spcBef>
        <a:spcAft>
          <a:spcPct val="0"/>
        </a:spcAft>
        <a:defRPr sz="1600" b="1">
          <a:solidFill>
            <a:srgbClr val="666666"/>
          </a:solidFill>
          <a:latin typeface="Verdana" pitchFamily="34" charset="0"/>
        </a:defRPr>
      </a:lvl7pPr>
      <a:lvl8pPr marL="1371600" algn="l" rtl="0" eaLnBrk="1" fontAlgn="base" hangingPunct="1">
        <a:spcBef>
          <a:spcPct val="0"/>
        </a:spcBef>
        <a:spcAft>
          <a:spcPct val="0"/>
        </a:spcAft>
        <a:defRPr sz="1600" b="1">
          <a:solidFill>
            <a:srgbClr val="666666"/>
          </a:solidFill>
          <a:latin typeface="Verdana" pitchFamily="34" charset="0"/>
        </a:defRPr>
      </a:lvl8pPr>
      <a:lvl9pPr marL="1828800" algn="l" rtl="0" eaLnBrk="1" fontAlgn="base" hangingPunct="1">
        <a:spcBef>
          <a:spcPct val="0"/>
        </a:spcBef>
        <a:spcAft>
          <a:spcPct val="0"/>
        </a:spcAft>
        <a:defRPr sz="1600" b="1">
          <a:solidFill>
            <a:srgbClr val="666666"/>
          </a:solidFill>
          <a:latin typeface="Verdana" pitchFamily="34" charset="0"/>
        </a:defRPr>
      </a:lvl9pPr>
    </p:titleStyle>
    <p:bodyStyle>
      <a:lvl1pPr marL="0" indent="0" algn="l" rtl="0" eaLnBrk="1" fontAlgn="base" hangingPunct="1">
        <a:spcBef>
          <a:spcPct val="20000"/>
        </a:spcBef>
        <a:spcAft>
          <a:spcPct val="0"/>
        </a:spcAft>
        <a:buClr>
          <a:srgbClr val="666666"/>
        </a:buClr>
        <a:buSzPct val="80000"/>
        <a:buFont typeface="Wingdings" pitchFamily="2" charset="2"/>
        <a:defRPr sz="2000">
          <a:solidFill>
            <a:schemeClr val="bg2"/>
          </a:solidFill>
          <a:latin typeface="+mn-lt"/>
          <a:ea typeface="+mn-ea"/>
          <a:cs typeface="+mn-cs"/>
        </a:defRPr>
      </a:lvl1pPr>
      <a:lvl2pPr marL="266700" indent="-265113" algn="l" rtl="0" eaLnBrk="1" fontAlgn="base" hangingPunct="1">
        <a:spcBef>
          <a:spcPct val="20000"/>
        </a:spcBef>
        <a:spcAft>
          <a:spcPct val="0"/>
        </a:spcAft>
        <a:buClr>
          <a:srgbClr val="666666"/>
        </a:buClr>
        <a:buFont typeface="Wingdings" pitchFamily="2" charset="2"/>
        <a:buChar char="n"/>
        <a:defRPr sz="2000">
          <a:solidFill>
            <a:schemeClr val="bg2"/>
          </a:solidFill>
          <a:latin typeface="+mn-lt"/>
        </a:defRPr>
      </a:lvl2pPr>
      <a:lvl3pPr marL="628650" indent="-180975" algn="l" rtl="0" eaLnBrk="1" fontAlgn="base" hangingPunct="1">
        <a:spcBef>
          <a:spcPct val="20000"/>
        </a:spcBef>
        <a:spcAft>
          <a:spcPct val="0"/>
        </a:spcAft>
        <a:buClr>
          <a:srgbClr val="666666"/>
        </a:buClr>
        <a:buChar char="–"/>
        <a:defRPr sz="1800">
          <a:solidFill>
            <a:schemeClr val="bg2"/>
          </a:solidFill>
          <a:latin typeface="+mn-lt"/>
        </a:defRPr>
      </a:lvl3pPr>
      <a:lvl4pPr marL="987425" indent="-179388" algn="l" rtl="0" eaLnBrk="1" fontAlgn="base" hangingPunct="1">
        <a:spcBef>
          <a:spcPct val="20000"/>
        </a:spcBef>
        <a:spcAft>
          <a:spcPct val="0"/>
        </a:spcAft>
        <a:buClr>
          <a:srgbClr val="666666"/>
        </a:buClr>
        <a:buFont typeface="Times"/>
        <a:buChar char="•"/>
        <a:defRPr sz="1600">
          <a:solidFill>
            <a:schemeClr val="bg2"/>
          </a:solidFill>
          <a:latin typeface="+mn-lt"/>
        </a:defRPr>
      </a:lvl4pPr>
      <a:lvl5pPr marL="1346200" indent="-179388" algn="l" rtl="0" eaLnBrk="1" fontAlgn="base" hangingPunct="1">
        <a:spcBef>
          <a:spcPct val="20000"/>
        </a:spcBef>
        <a:spcAft>
          <a:spcPct val="0"/>
        </a:spcAft>
        <a:buClr>
          <a:srgbClr val="666666"/>
        </a:buClr>
        <a:buFont typeface="Arial" pitchFamily="34" charset="0"/>
        <a:buChar char="•"/>
        <a:defRPr sz="1600">
          <a:solidFill>
            <a:schemeClr val="bg2"/>
          </a:solidFill>
          <a:latin typeface="+mn-lt"/>
        </a:defRPr>
      </a:lvl5pPr>
      <a:lvl6pPr marL="1803400" indent="-179388" algn="l" rtl="0" eaLnBrk="1" fontAlgn="base" hangingPunct="1">
        <a:spcBef>
          <a:spcPct val="20000"/>
        </a:spcBef>
        <a:spcAft>
          <a:spcPct val="0"/>
        </a:spcAft>
        <a:buClr>
          <a:srgbClr val="666666"/>
        </a:buClr>
        <a:buChar char="»"/>
        <a:defRPr sz="900">
          <a:solidFill>
            <a:schemeClr val="bg2"/>
          </a:solidFill>
          <a:latin typeface="+mn-lt"/>
        </a:defRPr>
      </a:lvl6pPr>
      <a:lvl7pPr marL="2260600" indent="-179388" algn="l" rtl="0" eaLnBrk="1" fontAlgn="base" hangingPunct="1">
        <a:spcBef>
          <a:spcPct val="20000"/>
        </a:spcBef>
        <a:spcAft>
          <a:spcPct val="0"/>
        </a:spcAft>
        <a:buClr>
          <a:srgbClr val="666666"/>
        </a:buClr>
        <a:buChar char="»"/>
        <a:defRPr sz="900">
          <a:solidFill>
            <a:schemeClr val="bg2"/>
          </a:solidFill>
          <a:latin typeface="+mn-lt"/>
        </a:defRPr>
      </a:lvl7pPr>
      <a:lvl8pPr marL="2717800" indent="-179388" algn="l" rtl="0" eaLnBrk="1" fontAlgn="base" hangingPunct="1">
        <a:spcBef>
          <a:spcPct val="20000"/>
        </a:spcBef>
        <a:spcAft>
          <a:spcPct val="0"/>
        </a:spcAft>
        <a:buClr>
          <a:srgbClr val="666666"/>
        </a:buClr>
        <a:buChar char="»"/>
        <a:defRPr sz="900">
          <a:solidFill>
            <a:schemeClr val="bg2"/>
          </a:solidFill>
          <a:latin typeface="+mn-lt"/>
        </a:defRPr>
      </a:lvl8pPr>
      <a:lvl9pPr marL="3175000" indent="-179388" algn="l" rtl="0" eaLnBrk="1" fontAlgn="base" hangingPunct="1">
        <a:spcBef>
          <a:spcPct val="20000"/>
        </a:spcBef>
        <a:spcAft>
          <a:spcPct val="0"/>
        </a:spcAft>
        <a:buClr>
          <a:srgbClr val="666666"/>
        </a:buClr>
        <a:buChar char="»"/>
        <a:defRPr sz="9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4" Type="http://schemas.microsoft.com/office/2007/relationships/hdphoto" Target="../media/hdphoto1.wdp"/><Relationship Id="rId5"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3.xml"/><Relationship Id="rId5" Type="http://schemas.openxmlformats.org/officeDocument/2006/relationships/image" Target="../media/image39.png"/><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jpeg"/><Relationship Id="rId3" Type="http://schemas.microsoft.com/office/2007/relationships/hdphoto" Target="../media/hdphoto3.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54.tiff"/><Relationship Id="rId3" Type="http://schemas.openxmlformats.org/officeDocument/2006/relationships/image" Target="../media/image55.tiff"/></Relationships>
</file>

<file path=ppt/slides/_rels/slide4.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jpeg"/><Relationship Id="rId16" Type="http://schemas.openxmlformats.org/officeDocument/2006/relationships/image" Target="../media/image26.jpeg"/><Relationship Id="rId17"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jpeg"/><Relationship Id="rId7" Type="http://schemas.openxmlformats.org/officeDocument/2006/relationships/image" Target="../media/image17.png"/><Relationship Id="rId8" Type="http://schemas.openxmlformats.org/officeDocument/2006/relationships/image" Target="../media/image18.jpeg"/><Relationship Id="rId9" Type="http://schemas.openxmlformats.org/officeDocument/2006/relationships/image" Target="../media/image19.jpeg"/><Relationship Id="rId10"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jpe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7.emf"/><Relationship Id="rId4" Type="http://schemas.openxmlformats.org/officeDocument/2006/relationships/image" Target="../media/image58.jpeg"/><Relationship Id="rId5" Type="http://schemas.openxmlformats.org/officeDocument/2006/relationships/image" Target="../media/image59.jpe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jpeg"/><Relationship Id="rId9" Type="http://schemas.openxmlformats.org/officeDocument/2006/relationships/image" Target="../media/image63.png"/><Relationship Id="rId10"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slideLayout" Target="../slideLayouts/slideLayout7.xml"/><Relationship Id="rId1" Type="http://schemas.openxmlformats.org/officeDocument/2006/relationships/tags" Target="../tags/tag1.xml"/><Relationship Id="rId2" Type="http://schemas.openxmlformats.org/officeDocument/2006/relationships/tags" Target="../tags/tag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jpe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jpeg"/></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71.wmf"/><Relationship Id="rId1" Type="http://schemas.openxmlformats.org/officeDocument/2006/relationships/slideLayout" Target="../slideLayouts/slideLayout1.xml"/><Relationship Id="rId2"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Autofit/>
          </a:bodyPr>
          <a:lstStyle/>
          <a:p>
            <a:r>
              <a:rPr lang="en-US" sz="3600" dirty="0" smtClean="0"/>
              <a:t>Agile</a:t>
            </a:r>
            <a:r>
              <a:rPr lang="en-US" sz="3600" dirty="0"/>
              <a:t/>
            </a:r>
            <a:br>
              <a:rPr lang="en-US" sz="3600" dirty="0"/>
            </a:br>
            <a:r>
              <a:rPr lang="en-US" sz="3600" dirty="0" smtClean="0"/>
              <a:t>Discussion Document </a:t>
            </a:r>
            <a:endParaRPr lang="en-AU" sz="3600" dirty="0"/>
          </a:p>
        </p:txBody>
      </p:sp>
    </p:spTree>
    <p:extLst>
      <p:ext uri="{BB962C8B-B14F-4D97-AF65-F5344CB8AC3E}">
        <p14:creationId xmlns:p14="http://schemas.microsoft.com/office/powerpoint/2010/main" val="15213401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275317" y="3619333"/>
            <a:ext cx="8554583" cy="19779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251958" y="96468"/>
            <a:ext cx="6958012" cy="749300"/>
          </a:xfrm>
        </p:spPr>
        <p:txBody>
          <a:bodyPr>
            <a:normAutofit/>
          </a:bodyPr>
          <a:lstStyle/>
          <a:p>
            <a:r>
              <a:rPr lang="en-AU" sz="2000" b="1" dirty="0"/>
              <a:t>The Traditional Project Cycle (usual case):</a:t>
            </a:r>
          </a:p>
        </p:txBody>
      </p:sp>
      <p:grpSp>
        <p:nvGrpSpPr>
          <p:cNvPr id="43" name="Group 42"/>
          <p:cNvGrpSpPr/>
          <p:nvPr/>
        </p:nvGrpSpPr>
        <p:grpSpPr>
          <a:xfrm>
            <a:off x="251958" y="1230086"/>
            <a:ext cx="8554583" cy="1977970"/>
            <a:chOff x="251958" y="849086"/>
            <a:chExt cx="8554583" cy="1977970"/>
          </a:xfrm>
        </p:grpSpPr>
        <p:sp>
          <p:nvSpPr>
            <p:cNvPr id="42" name="Rectangle 41"/>
            <p:cNvSpPr/>
            <p:nvPr/>
          </p:nvSpPr>
          <p:spPr>
            <a:xfrm>
              <a:off x="251958" y="849086"/>
              <a:ext cx="8554583" cy="19779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Pentagon 5"/>
            <p:cNvSpPr/>
            <p:nvPr/>
          </p:nvSpPr>
          <p:spPr>
            <a:xfrm>
              <a:off x="306388" y="922905"/>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Business Case</a:t>
              </a:r>
            </a:p>
          </p:txBody>
        </p:sp>
        <p:sp>
          <p:nvSpPr>
            <p:cNvPr id="7" name="Pentagon 6"/>
            <p:cNvSpPr/>
            <p:nvPr/>
          </p:nvSpPr>
          <p:spPr>
            <a:xfrm>
              <a:off x="2058987" y="1223792"/>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Requirements</a:t>
              </a:r>
            </a:p>
          </p:txBody>
        </p:sp>
        <p:sp>
          <p:nvSpPr>
            <p:cNvPr id="8" name="Pentagon 7"/>
            <p:cNvSpPr/>
            <p:nvPr/>
          </p:nvSpPr>
          <p:spPr>
            <a:xfrm>
              <a:off x="3604757" y="1561250"/>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Design</a:t>
              </a:r>
            </a:p>
          </p:txBody>
        </p:sp>
        <p:sp>
          <p:nvSpPr>
            <p:cNvPr id="9" name="Pentagon 8"/>
            <p:cNvSpPr/>
            <p:nvPr/>
          </p:nvSpPr>
          <p:spPr>
            <a:xfrm>
              <a:off x="4856615" y="1855164"/>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Build</a:t>
              </a:r>
            </a:p>
          </p:txBody>
        </p:sp>
        <p:sp>
          <p:nvSpPr>
            <p:cNvPr id="10" name="Pentagon 9"/>
            <p:cNvSpPr/>
            <p:nvPr/>
          </p:nvSpPr>
          <p:spPr>
            <a:xfrm>
              <a:off x="6108472" y="2149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Test</a:t>
              </a:r>
            </a:p>
          </p:txBody>
        </p:sp>
        <p:cxnSp>
          <p:nvCxnSpPr>
            <p:cNvPr id="13" name="Straight Connector 12"/>
            <p:cNvCxnSpPr/>
            <p:nvPr/>
          </p:nvCxnSpPr>
          <p:spPr>
            <a:xfrm>
              <a:off x="2058987" y="922905"/>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6" name="Diamond 15"/>
            <p:cNvSpPr/>
            <p:nvPr/>
          </p:nvSpPr>
          <p:spPr>
            <a:xfrm>
              <a:off x="1928358" y="966449"/>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cxnSp>
          <p:nvCxnSpPr>
            <p:cNvPr id="17" name="Straight Connector 16"/>
            <p:cNvCxnSpPr>
              <a:stCxn id="6" idx="3"/>
              <a:endCxn id="16" idx="1"/>
            </p:cNvCxnSpPr>
            <p:nvPr/>
          </p:nvCxnSpPr>
          <p:spPr>
            <a:xfrm>
              <a:off x="1688873" y="1069862"/>
              <a:ext cx="239485" cy="4254"/>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04758" y="1216819"/>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21" name="Diamond 20"/>
            <p:cNvSpPr/>
            <p:nvPr/>
          </p:nvSpPr>
          <p:spPr>
            <a:xfrm>
              <a:off x="3474129" y="1260363"/>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cxnSp>
          <p:nvCxnSpPr>
            <p:cNvPr id="22" name="Straight Connector 21"/>
            <p:cNvCxnSpPr>
              <a:endCxn id="21" idx="1"/>
            </p:cNvCxnSpPr>
            <p:nvPr/>
          </p:nvCxnSpPr>
          <p:spPr>
            <a:xfrm>
              <a:off x="3234644" y="1363776"/>
              <a:ext cx="239485" cy="4254"/>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56615" y="1363776"/>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08472" y="1651395"/>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60329" y="1855164"/>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sp>
        <p:nvSpPr>
          <p:cNvPr id="26" name="Pentagon 25"/>
          <p:cNvSpPr/>
          <p:nvPr/>
        </p:nvSpPr>
        <p:spPr>
          <a:xfrm>
            <a:off x="328158" y="3661859"/>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Business Case</a:t>
            </a:r>
          </a:p>
        </p:txBody>
      </p:sp>
      <p:sp>
        <p:nvSpPr>
          <p:cNvPr id="27" name="Pentagon 26"/>
          <p:cNvSpPr/>
          <p:nvPr/>
        </p:nvSpPr>
        <p:spPr>
          <a:xfrm>
            <a:off x="2080757" y="3962746"/>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Requirements</a:t>
            </a:r>
          </a:p>
        </p:txBody>
      </p:sp>
      <p:sp>
        <p:nvSpPr>
          <p:cNvPr id="28" name="Pentagon 27"/>
          <p:cNvSpPr/>
          <p:nvPr/>
        </p:nvSpPr>
        <p:spPr>
          <a:xfrm>
            <a:off x="3626527" y="4300204"/>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Design</a:t>
            </a:r>
          </a:p>
        </p:txBody>
      </p:sp>
      <p:sp>
        <p:nvSpPr>
          <p:cNvPr id="29" name="Pentagon 28"/>
          <p:cNvSpPr/>
          <p:nvPr/>
        </p:nvSpPr>
        <p:spPr>
          <a:xfrm>
            <a:off x="4878385" y="4594118"/>
            <a:ext cx="1850571"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Build</a:t>
            </a:r>
          </a:p>
        </p:txBody>
      </p:sp>
      <p:sp>
        <p:nvSpPr>
          <p:cNvPr id="30" name="Pentagon 29"/>
          <p:cNvSpPr/>
          <p:nvPr/>
        </p:nvSpPr>
        <p:spPr>
          <a:xfrm>
            <a:off x="7233329" y="4888032"/>
            <a:ext cx="910768"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Test</a:t>
            </a:r>
          </a:p>
        </p:txBody>
      </p:sp>
      <p:sp>
        <p:nvSpPr>
          <p:cNvPr id="31" name="Pentagon 30"/>
          <p:cNvSpPr/>
          <p:nvPr/>
        </p:nvSpPr>
        <p:spPr>
          <a:xfrm>
            <a:off x="7806643" y="5181946"/>
            <a:ext cx="957941"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Rework</a:t>
            </a:r>
          </a:p>
        </p:txBody>
      </p:sp>
      <p:cxnSp>
        <p:nvCxnSpPr>
          <p:cNvPr id="32" name="Straight Connector 31"/>
          <p:cNvCxnSpPr/>
          <p:nvPr/>
        </p:nvCxnSpPr>
        <p:spPr>
          <a:xfrm>
            <a:off x="2080757" y="3661859"/>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33" name="Diamond 32"/>
          <p:cNvSpPr/>
          <p:nvPr/>
        </p:nvSpPr>
        <p:spPr>
          <a:xfrm>
            <a:off x="1950128" y="3705403"/>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cxnSp>
        <p:nvCxnSpPr>
          <p:cNvPr id="34" name="Straight Connector 33"/>
          <p:cNvCxnSpPr>
            <a:stCxn id="26" idx="3"/>
            <a:endCxn id="33" idx="1"/>
          </p:cNvCxnSpPr>
          <p:nvPr/>
        </p:nvCxnSpPr>
        <p:spPr>
          <a:xfrm>
            <a:off x="1710643" y="3808816"/>
            <a:ext cx="239485" cy="4254"/>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626528" y="3955773"/>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36" name="Diamond 35"/>
          <p:cNvSpPr/>
          <p:nvPr/>
        </p:nvSpPr>
        <p:spPr>
          <a:xfrm>
            <a:off x="3495899" y="3999317"/>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cxnSp>
        <p:nvCxnSpPr>
          <p:cNvPr id="37" name="Straight Connector 36"/>
          <p:cNvCxnSpPr>
            <a:endCxn id="36" idx="1"/>
          </p:cNvCxnSpPr>
          <p:nvPr/>
        </p:nvCxnSpPr>
        <p:spPr>
          <a:xfrm>
            <a:off x="3256414" y="4102730"/>
            <a:ext cx="239485" cy="4254"/>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78385" y="4102730"/>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130242" y="4390349"/>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382099" y="4594118"/>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46" name="Pentagon 45"/>
          <p:cNvSpPr/>
          <p:nvPr/>
        </p:nvSpPr>
        <p:spPr>
          <a:xfrm>
            <a:off x="4617130" y="4300204"/>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Design</a:t>
            </a:r>
          </a:p>
        </p:txBody>
      </p:sp>
      <p:sp>
        <p:nvSpPr>
          <p:cNvPr id="47" name="Pentagon 46"/>
          <p:cNvSpPr/>
          <p:nvPr/>
        </p:nvSpPr>
        <p:spPr>
          <a:xfrm>
            <a:off x="6522129" y="4594118"/>
            <a:ext cx="1382485" cy="293914"/>
          </a:xfrm>
          <a:prstGeom prst="homePlate">
            <a:avLst/>
          </a:prstGeom>
          <a:solidFill>
            <a:srgbClr val="683B72">
              <a:alpha val="50000"/>
            </a:srgbClr>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Build</a:t>
            </a:r>
          </a:p>
        </p:txBody>
      </p:sp>
      <p:sp>
        <p:nvSpPr>
          <p:cNvPr id="48" name="Pentagon 47"/>
          <p:cNvSpPr/>
          <p:nvPr/>
        </p:nvSpPr>
        <p:spPr>
          <a:xfrm>
            <a:off x="1657803" y="4299868"/>
            <a:ext cx="2289854" cy="287613"/>
          </a:xfrm>
          <a:prstGeom prst="homePlate">
            <a:avLst/>
          </a:prstGeom>
          <a:solidFill>
            <a:srgbClr val="683B72">
              <a:alpha val="50000"/>
            </a:srgbClr>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Design</a:t>
            </a:r>
          </a:p>
        </p:txBody>
      </p:sp>
      <p:sp>
        <p:nvSpPr>
          <p:cNvPr id="49" name="Pentagon 48"/>
          <p:cNvSpPr/>
          <p:nvPr/>
        </p:nvSpPr>
        <p:spPr>
          <a:xfrm>
            <a:off x="3289070" y="3962410"/>
            <a:ext cx="1382485" cy="293914"/>
          </a:xfrm>
          <a:prstGeom prst="homePlate">
            <a:avLst/>
          </a:prstGeom>
          <a:solidFill>
            <a:srgbClr val="683B72">
              <a:alpha val="50000"/>
            </a:srgbClr>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Reqs</a:t>
            </a:r>
          </a:p>
        </p:txBody>
      </p:sp>
      <p:sp>
        <p:nvSpPr>
          <p:cNvPr id="50" name="Pentagon 49"/>
          <p:cNvSpPr/>
          <p:nvPr/>
        </p:nvSpPr>
        <p:spPr>
          <a:xfrm>
            <a:off x="872440" y="3973301"/>
            <a:ext cx="1382485" cy="293914"/>
          </a:xfrm>
          <a:prstGeom prst="homePlate">
            <a:avLst/>
          </a:prstGeom>
          <a:solidFill>
            <a:srgbClr val="683B72">
              <a:alpha val="50000"/>
            </a:srgbClr>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Initial Reqs</a:t>
            </a:r>
          </a:p>
        </p:txBody>
      </p:sp>
      <p:sp>
        <p:nvSpPr>
          <p:cNvPr id="52" name="Rectangle 51"/>
          <p:cNvSpPr/>
          <p:nvPr/>
        </p:nvSpPr>
        <p:spPr>
          <a:xfrm>
            <a:off x="4327068" y="1186477"/>
            <a:ext cx="1770549" cy="369332"/>
          </a:xfrm>
          <a:prstGeom prst="rect">
            <a:avLst/>
          </a:prstGeom>
        </p:spPr>
        <p:txBody>
          <a:bodyPr wrap="none">
            <a:spAutoFit/>
          </a:bodyPr>
          <a:lstStyle/>
          <a:p>
            <a:r>
              <a:rPr lang="en-AU" i="1" dirty="0"/>
              <a:t>Traditional Plan</a:t>
            </a:r>
            <a:endParaRPr lang="en-AU" dirty="0"/>
          </a:p>
        </p:txBody>
      </p:sp>
      <p:sp>
        <p:nvSpPr>
          <p:cNvPr id="71" name="Rectangle 70"/>
          <p:cNvSpPr/>
          <p:nvPr/>
        </p:nvSpPr>
        <p:spPr>
          <a:xfrm>
            <a:off x="4033811" y="3577629"/>
            <a:ext cx="1630703" cy="369332"/>
          </a:xfrm>
          <a:prstGeom prst="rect">
            <a:avLst/>
          </a:prstGeom>
        </p:spPr>
        <p:txBody>
          <a:bodyPr wrap="none">
            <a:spAutoFit/>
          </a:bodyPr>
          <a:lstStyle/>
          <a:p>
            <a:r>
              <a:rPr lang="en-AU" i="1" dirty="0"/>
              <a:t>Actual Scenario</a:t>
            </a:r>
            <a:endParaRPr lang="en-AU" dirty="0"/>
          </a:p>
        </p:txBody>
      </p:sp>
      <p:sp>
        <p:nvSpPr>
          <p:cNvPr id="72" name="Rounded Rectangular Callout 71"/>
          <p:cNvSpPr/>
          <p:nvPr/>
        </p:nvSpPr>
        <p:spPr>
          <a:xfrm>
            <a:off x="1534199" y="5672151"/>
            <a:ext cx="2222958" cy="566057"/>
          </a:xfrm>
          <a:prstGeom prst="wedgeRoundRectCallout">
            <a:avLst>
              <a:gd name="adj1" fmla="val 54371"/>
              <a:gd name="adj2" fmla="val -304808"/>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Requirements run late and/or are  inadequate for IT design purposes</a:t>
            </a:r>
          </a:p>
        </p:txBody>
      </p:sp>
      <p:sp>
        <p:nvSpPr>
          <p:cNvPr id="76" name="Rounded Rectangular Callout 75"/>
          <p:cNvSpPr/>
          <p:nvPr/>
        </p:nvSpPr>
        <p:spPr>
          <a:xfrm>
            <a:off x="958340" y="4898917"/>
            <a:ext cx="2201292" cy="566057"/>
          </a:xfrm>
          <a:prstGeom prst="wedgeRoundRectCallout">
            <a:avLst>
              <a:gd name="adj1" fmla="val 44400"/>
              <a:gd name="adj2" fmla="val -112501"/>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Design has to start early to meet timeframes</a:t>
            </a:r>
          </a:p>
        </p:txBody>
      </p:sp>
      <p:sp>
        <p:nvSpPr>
          <p:cNvPr id="77" name="Rounded Rectangular Callout 76"/>
          <p:cNvSpPr/>
          <p:nvPr/>
        </p:nvSpPr>
        <p:spPr>
          <a:xfrm>
            <a:off x="52784" y="4366201"/>
            <a:ext cx="1636089" cy="566057"/>
          </a:xfrm>
          <a:prstGeom prst="wedgeRoundRectCallout">
            <a:avLst>
              <a:gd name="adj1" fmla="val -19627"/>
              <a:gd name="adj2" fmla="val -133655"/>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Bus case prepared without knowing IT solution</a:t>
            </a:r>
          </a:p>
        </p:txBody>
      </p:sp>
      <p:sp>
        <p:nvSpPr>
          <p:cNvPr id="78" name="Rounded Rectangular Callout 77"/>
          <p:cNvSpPr/>
          <p:nvPr/>
        </p:nvSpPr>
        <p:spPr>
          <a:xfrm>
            <a:off x="4048799" y="5676906"/>
            <a:ext cx="2513015" cy="566057"/>
          </a:xfrm>
          <a:prstGeom prst="wedgeRoundRectCallout">
            <a:avLst>
              <a:gd name="adj1" fmla="val -3073"/>
              <a:gd name="adj2" fmla="val -199039"/>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Build has to start before requirements or design are complete</a:t>
            </a:r>
          </a:p>
        </p:txBody>
      </p:sp>
      <p:sp>
        <p:nvSpPr>
          <p:cNvPr id="79" name="Rounded Rectangular Callout 78"/>
          <p:cNvSpPr/>
          <p:nvPr/>
        </p:nvSpPr>
        <p:spPr>
          <a:xfrm>
            <a:off x="5595254" y="3672744"/>
            <a:ext cx="2513015" cy="566057"/>
          </a:xfrm>
          <a:prstGeom prst="wedgeRoundRectCallout">
            <a:avLst>
              <a:gd name="adj1" fmla="val -6105"/>
              <a:gd name="adj2" fmla="val 122115"/>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Build runs late as issues are identified</a:t>
            </a:r>
          </a:p>
        </p:txBody>
      </p:sp>
      <p:sp>
        <p:nvSpPr>
          <p:cNvPr id="80" name="Rounded Rectangular Callout 79"/>
          <p:cNvSpPr/>
          <p:nvPr/>
        </p:nvSpPr>
        <p:spPr>
          <a:xfrm>
            <a:off x="7806643" y="4083172"/>
            <a:ext cx="1377839" cy="566057"/>
          </a:xfrm>
          <a:prstGeom prst="wedgeRoundRectCallout">
            <a:avLst>
              <a:gd name="adj1" fmla="val -72470"/>
              <a:gd name="adj2" fmla="val 100961"/>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Test cycle is compressed</a:t>
            </a:r>
          </a:p>
        </p:txBody>
      </p:sp>
      <p:sp>
        <p:nvSpPr>
          <p:cNvPr id="81" name="Rounded Rectangular Callout 80"/>
          <p:cNvSpPr/>
          <p:nvPr/>
        </p:nvSpPr>
        <p:spPr>
          <a:xfrm>
            <a:off x="6408873" y="5668910"/>
            <a:ext cx="2298421" cy="566057"/>
          </a:xfrm>
          <a:prstGeom prst="wedgeRoundRectCallout">
            <a:avLst>
              <a:gd name="adj1" fmla="val -2060"/>
              <a:gd name="adj2" fmla="val -137501"/>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Users identify fundamental missed requirements during testing – rework required.</a:t>
            </a:r>
          </a:p>
        </p:txBody>
      </p:sp>
      <p:sp>
        <p:nvSpPr>
          <p:cNvPr id="82" name="Diamond 81"/>
          <p:cNvSpPr/>
          <p:nvPr/>
        </p:nvSpPr>
        <p:spPr>
          <a:xfrm>
            <a:off x="7427456" y="2806812"/>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83" name="Diamond 82"/>
          <p:cNvSpPr/>
          <p:nvPr/>
        </p:nvSpPr>
        <p:spPr>
          <a:xfrm>
            <a:off x="8806541" y="5226173"/>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84" name="Rounded Rectangular Callout 83"/>
          <p:cNvSpPr/>
          <p:nvPr/>
        </p:nvSpPr>
        <p:spPr>
          <a:xfrm>
            <a:off x="7766161" y="6253514"/>
            <a:ext cx="1377839" cy="566057"/>
          </a:xfrm>
          <a:prstGeom prst="wedgeRoundRectCallout">
            <a:avLst>
              <a:gd name="adj1" fmla="val 38928"/>
              <a:gd name="adj2" fmla="val -189422"/>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Product released </a:t>
            </a:r>
          </a:p>
        </p:txBody>
      </p:sp>
      <p:sp>
        <p:nvSpPr>
          <p:cNvPr id="86" name="Rectangle 85"/>
          <p:cNvSpPr/>
          <p:nvPr/>
        </p:nvSpPr>
        <p:spPr>
          <a:xfrm>
            <a:off x="7608090" y="2811656"/>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sp>
        <p:nvSpPr>
          <p:cNvPr id="87" name="Rectangle 86"/>
          <p:cNvSpPr/>
          <p:nvPr/>
        </p:nvSpPr>
        <p:spPr>
          <a:xfrm>
            <a:off x="2439985" y="1245315"/>
            <a:ext cx="389850" cy="288092"/>
          </a:xfrm>
          <a:prstGeom prst="rect">
            <a:avLst/>
          </a:prstGeom>
        </p:spPr>
        <p:txBody>
          <a:bodyPr wrap="none">
            <a:spAutoFit/>
          </a:bodyPr>
          <a:lstStyle/>
          <a:p>
            <a:pPr algn="ctr">
              <a:lnSpc>
                <a:spcPct val="106000"/>
              </a:lnSpc>
            </a:pPr>
            <a:r>
              <a:rPr lang="en-AU" sz="1200" dirty="0">
                <a:solidFill>
                  <a:srgbClr val="002060"/>
                </a:solidFill>
                <a:latin typeface="Arial"/>
              </a:rPr>
              <a:t>Q1</a:t>
            </a:r>
          </a:p>
        </p:txBody>
      </p:sp>
      <p:sp>
        <p:nvSpPr>
          <p:cNvPr id="88" name="Rectangle 87"/>
          <p:cNvSpPr/>
          <p:nvPr/>
        </p:nvSpPr>
        <p:spPr>
          <a:xfrm>
            <a:off x="3735384" y="1245315"/>
            <a:ext cx="389850" cy="274242"/>
          </a:xfrm>
          <a:prstGeom prst="rect">
            <a:avLst/>
          </a:prstGeom>
        </p:spPr>
        <p:txBody>
          <a:bodyPr wrap="none">
            <a:spAutoFit/>
          </a:bodyPr>
          <a:lstStyle/>
          <a:p>
            <a:pPr algn="ctr">
              <a:lnSpc>
                <a:spcPct val="106000"/>
              </a:lnSpc>
            </a:pPr>
            <a:r>
              <a:rPr lang="en-AU" sz="1200" dirty="0">
                <a:solidFill>
                  <a:srgbClr val="002060"/>
                </a:solidFill>
                <a:latin typeface="Arial"/>
              </a:rPr>
              <a:t>Q2</a:t>
            </a:r>
          </a:p>
        </p:txBody>
      </p:sp>
      <p:sp>
        <p:nvSpPr>
          <p:cNvPr id="90" name="Rectangle 89"/>
          <p:cNvSpPr/>
          <p:nvPr/>
        </p:nvSpPr>
        <p:spPr>
          <a:xfrm>
            <a:off x="6239096" y="1245315"/>
            <a:ext cx="389850" cy="288092"/>
          </a:xfrm>
          <a:prstGeom prst="rect">
            <a:avLst/>
          </a:prstGeom>
        </p:spPr>
        <p:txBody>
          <a:bodyPr wrap="none">
            <a:spAutoFit/>
          </a:bodyPr>
          <a:lstStyle/>
          <a:p>
            <a:pPr algn="ctr">
              <a:lnSpc>
                <a:spcPct val="106000"/>
              </a:lnSpc>
            </a:pPr>
            <a:r>
              <a:rPr lang="en-AU" sz="1200" dirty="0">
                <a:solidFill>
                  <a:srgbClr val="002060"/>
                </a:solidFill>
                <a:latin typeface="Arial"/>
              </a:rPr>
              <a:t>Q4</a:t>
            </a:r>
          </a:p>
        </p:txBody>
      </p:sp>
      <p:sp>
        <p:nvSpPr>
          <p:cNvPr id="91" name="Rectangle 90"/>
          <p:cNvSpPr/>
          <p:nvPr/>
        </p:nvSpPr>
        <p:spPr>
          <a:xfrm>
            <a:off x="7501839" y="1245315"/>
            <a:ext cx="389850" cy="274242"/>
          </a:xfrm>
          <a:prstGeom prst="rect">
            <a:avLst/>
          </a:prstGeom>
        </p:spPr>
        <p:txBody>
          <a:bodyPr wrap="none">
            <a:spAutoFit/>
          </a:bodyPr>
          <a:lstStyle/>
          <a:p>
            <a:pPr algn="ctr">
              <a:lnSpc>
                <a:spcPct val="106000"/>
              </a:lnSpc>
            </a:pPr>
            <a:r>
              <a:rPr lang="en-AU" sz="1200" dirty="0">
                <a:solidFill>
                  <a:srgbClr val="002060"/>
                </a:solidFill>
                <a:latin typeface="Arial"/>
              </a:rPr>
              <a:t>Q1</a:t>
            </a:r>
          </a:p>
        </p:txBody>
      </p:sp>
      <p:sp>
        <p:nvSpPr>
          <p:cNvPr id="4" name="Slide Number Placeholder 3"/>
          <p:cNvSpPr>
            <a:spLocks noGrp="1"/>
          </p:cNvSpPr>
          <p:nvPr>
            <p:ph type="sldNum" sz="quarter" idx="12"/>
          </p:nvPr>
        </p:nvSpPr>
        <p:spPr/>
        <p:txBody>
          <a:bodyPr/>
          <a:lstStyle/>
          <a:p>
            <a:fld id="{0BC6CE8E-0F55-604F-9B0D-90CDD098E5AE}" type="slidenum">
              <a:rPr lang="en-US" smtClean="0"/>
              <a:t>10</a:t>
            </a:fld>
            <a:endParaRPr lang="en-US"/>
          </a:p>
        </p:txBody>
      </p:sp>
    </p:spTree>
    <p:extLst>
      <p:ext uri="{BB962C8B-B14F-4D97-AF65-F5344CB8AC3E}">
        <p14:creationId xmlns:p14="http://schemas.microsoft.com/office/powerpoint/2010/main" val="210673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5317" y="4127360"/>
            <a:ext cx="8792481" cy="1995044"/>
            <a:chOff x="275317" y="3602259"/>
            <a:chExt cx="8792481" cy="1995044"/>
          </a:xfrm>
        </p:grpSpPr>
        <p:sp>
          <p:nvSpPr>
            <p:cNvPr id="62" name="Rectangle 61"/>
            <p:cNvSpPr/>
            <p:nvPr/>
          </p:nvSpPr>
          <p:spPr>
            <a:xfrm>
              <a:off x="275317" y="3619333"/>
              <a:ext cx="8554583" cy="19779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3" name="Pentagon 62"/>
            <p:cNvSpPr/>
            <p:nvPr/>
          </p:nvSpPr>
          <p:spPr>
            <a:xfrm>
              <a:off x="328158" y="3661859"/>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Business Case</a:t>
              </a:r>
            </a:p>
          </p:txBody>
        </p:sp>
        <p:sp>
          <p:nvSpPr>
            <p:cNvPr id="64" name="Pentagon 63"/>
            <p:cNvSpPr/>
            <p:nvPr/>
          </p:nvSpPr>
          <p:spPr>
            <a:xfrm>
              <a:off x="2080757" y="3962746"/>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Requirements</a:t>
              </a:r>
            </a:p>
          </p:txBody>
        </p:sp>
        <p:sp>
          <p:nvSpPr>
            <p:cNvPr id="65" name="Pentagon 64"/>
            <p:cNvSpPr/>
            <p:nvPr/>
          </p:nvSpPr>
          <p:spPr>
            <a:xfrm>
              <a:off x="3626527" y="4300204"/>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Design</a:t>
              </a:r>
            </a:p>
          </p:txBody>
        </p:sp>
        <p:sp>
          <p:nvSpPr>
            <p:cNvPr id="70" name="Pentagon 69"/>
            <p:cNvSpPr/>
            <p:nvPr/>
          </p:nvSpPr>
          <p:spPr>
            <a:xfrm>
              <a:off x="4878385" y="4594118"/>
              <a:ext cx="1850571"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Build</a:t>
              </a:r>
            </a:p>
          </p:txBody>
        </p:sp>
        <p:sp>
          <p:nvSpPr>
            <p:cNvPr id="72" name="Pentagon 71"/>
            <p:cNvSpPr/>
            <p:nvPr/>
          </p:nvSpPr>
          <p:spPr>
            <a:xfrm>
              <a:off x="7233329" y="4888032"/>
              <a:ext cx="910768"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Test</a:t>
              </a:r>
            </a:p>
          </p:txBody>
        </p:sp>
        <p:sp>
          <p:nvSpPr>
            <p:cNvPr id="73" name="Pentagon 72"/>
            <p:cNvSpPr/>
            <p:nvPr/>
          </p:nvSpPr>
          <p:spPr>
            <a:xfrm>
              <a:off x="7806643" y="5181946"/>
              <a:ext cx="957941"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Rework</a:t>
              </a:r>
            </a:p>
          </p:txBody>
        </p:sp>
        <p:cxnSp>
          <p:nvCxnSpPr>
            <p:cNvPr id="74" name="Straight Connector 73"/>
            <p:cNvCxnSpPr/>
            <p:nvPr/>
          </p:nvCxnSpPr>
          <p:spPr>
            <a:xfrm>
              <a:off x="2080757" y="3661859"/>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5" name="Diamond 74"/>
            <p:cNvSpPr/>
            <p:nvPr/>
          </p:nvSpPr>
          <p:spPr>
            <a:xfrm>
              <a:off x="1950128" y="3705403"/>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cxnSp>
          <p:nvCxnSpPr>
            <p:cNvPr id="77" name="Straight Connector 76"/>
            <p:cNvCxnSpPr>
              <a:stCxn id="63" idx="3"/>
              <a:endCxn id="75" idx="1"/>
            </p:cNvCxnSpPr>
            <p:nvPr/>
          </p:nvCxnSpPr>
          <p:spPr>
            <a:xfrm>
              <a:off x="1710643" y="3808816"/>
              <a:ext cx="239485" cy="4254"/>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626528" y="3955773"/>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9" name="Diamond 78"/>
            <p:cNvSpPr/>
            <p:nvPr/>
          </p:nvSpPr>
          <p:spPr>
            <a:xfrm>
              <a:off x="3495899" y="3999317"/>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cxnSp>
          <p:nvCxnSpPr>
            <p:cNvPr id="80" name="Straight Connector 79"/>
            <p:cNvCxnSpPr>
              <a:endCxn id="79" idx="1"/>
            </p:cNvCxnSpPr>
            <p:nvPr/>
          </p:nvCxnSpPr>
          <p:spPr>
            <a:xfrm>
              <a:off x="3256414" y="4102730"/>
              <a:ext cx="239485" cy="4254"/>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878385" y="4102730"/>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130242" y="4390349"/>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382099" y="4594118"/>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84" name="Pentagon 83"/>
            <p:cNvSpPr/>
            <p:nvPr/>
          </p:nvSpPr>
          <p:spPr>
            <a:xfrm>
              <a:off x="4617130" y="4300204"/>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Design</a:t>
              </a:r>
            </a:p>
          </p:txBody>
        </p:sp>
        <p:sp>
          <p:nvSpPr>
            <p:cNvPr id="85" name="Pentagon 84"/>
            <p:cNvSpPr/>
            <p:nvPr/>
          </p:nvSpPr>
          <p:spPr>
            <a:xfrm>
              <a:off x="6522129" y="4594118"/>
              <a:ext cx="1382485" cy="293914"/>
            </a:xfrm>
            <a:prstGeom prst="homePlate">
              <a:avLst/>
            </a:prstGeom>
            <a:solidFill>
              <a:srgbClr val="683B72">
                <a:alpha val="50000"/>
              </a:srgbClr>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Build</a:t>
              </a:r>
            </a:p>
          </p:txBody>
        </p:sp>
        <p:sp>
          <p:nvSpPr>
            <p:cNvPr id="86" name="Pentagon 85"/>
            <p:cNvSpPr/>
            <p:nvPr/>
          </p:nvSpPr>
          <p:spPr>
            <a:xfrm>
              <a:off x="1657803" y="4299868"/>
              <a:ext cx="2289854" cy="287613"/>
            </a:xfrm>
            <a:prstGeom prst="homePlate">
              <a:avLst/>
            </a:prstGeom>
            <a:solidFill>
              <a:srgbClr val="683B72">
                <a:alpha val="50000"/>
              </a:srgbClr>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Design</a:t>
              </a:r>
            </a:p>
          </p:txBody>
        </p:sp>
        <p:sp>
          <p:nvSpPr>
            <p:cNvPr id="87" name="Pentagon 86"/>
            <p:cNvSpPr/>
            <p:nvPr/>
          </p:nvSpPr>
          <p:spPr>
            <a:xfrm>
              <a:off x="3289070" y="3962410"/>
              <a:ext cx="1382485" cy="293914"/>
            </a:xfrm>
            <a:prstGeom prst="homePlate">
              <a:avLst/>
            </a:prstGeom>
            <a:solidFill>
              <a:srgbClr val="683B72">
                <a:alpha val="50000"/>
              </a:srgbClr>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Reqs</a:t>
              </a:r>
            </a:p>
          </p:txBody>
        </p:sp>
        <p:sp>
          <p:nvSpPr>
            <p:cNvPr id="88" name="Pentagon 87"/>
            <p:cNvSpPr/>
            <p:nvPr/>
          </p:nvSpPr>
          <p:spPr>
            <a:xfrm>
              <a:off x="872440" y="3973301"/>
              <a:ext cx="1382485" cy="293914"/>
            </a:xfrm>
            <a:prstGeom prst="homePlate">
              <a:avLst/>
            </a:prstGeom>
            <a:solidFill>
              <a:srgbClr val="683B72">
                <a:alpha val="50000"/>
              </a:srgbClr>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Initial Reqs</a:t>
              </a:r>
            </a:p>
          </p:txBody>
        </p:sp>
        <p:sp>
          <p:nvSpPr>
            <p:cNvPr id="89" name="Rectangle 88"/>
            <p:cNvSpPr/>
            <p:nvPr/>
          </p:nvSpPr>
          <p:spPr>
            <a:xfrm>
              <a:off x="3956404" y="3602259"/>
              <a:ext cx="2083455" cy="369332"/>
            </a:xfrm>
            <a:prstGeom prst="rect">
              <a:avLst/>
            </a:prstGeom>
          </p:spPr>
          <p:txBody>
            <a:bodyPr wrap="none">
              <a:spAutoFit/>
            </a:bodyPr>
            <a:lstStyle/>
            <a:p>
              <a:r>
                <a:rPr lang="en-AU" i="1" dirty="0"/>
                <a:t>Worst Case Scenario</a:t>
              </a:r>
              <a:endParaRPr lang="en-AU" dirty="0"/>
            </a:p>
          </p:txBody>
        </p:sp>
        <p:sp>
          <p:nvSpPr>
            <p:cNvPr id="94" name="Diamond 93"/>
            <p:cNvSpPr/>
            <p:nvPr/>
          </p:nvSpPr>
          <p:spPr>
            <a:xfrm>
              <a:off x="8806541" y="5226173"/>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grpSp>
      <p:sp>
        <p:nvSpPr>
          <p:cNvPr id="2" name="Title 1"/>
          <p:cNvSpPr>
            <a:spLocks noGrp="1"/>
          </p:cNvSpPr>
          <p:nvPr>
            <p:ph type="title"/>
          </p:nvPr>
        </p:nvSpPr>
        <p:spPr>
          <a:xfrm>
            <a:off x="251958" y="96468"/>
            <a:ext cx="6958012" cy="749300"/>
          </a:xfrm>
        </p:spPr>
        <p:txBody>
          <a:bodyPr>
            <a:normAutofit/>
          </a:bodyPr>
          <a:lstStyle/>
          <a:p>
            <a:r>
              <a:rPr lang="en-AU" sz="2000" b="1" dirty="0"/>
              <a:t>The Traditional Project Cycle (the worst case):</a:t>
            </a:r>
          </a:p>
        </p:txBody>
      </p:sp>
      <p:grpSp>
        <p:nvGrpSpPr>
          <p:cNvPr id="43" name="Group 42"/>
          <p:cNvGrpSpPr/>
          <p:nvPr/>
        </p:nvGrpSpPr>
        <p:grpSpPr>
          <a:xfrm>
            <a:off x="251958" y="1328058"/>
            <a:ext cx="8554583" cy="1977970"/>
            <a:chOff x="251958" y="849086"/>
            <a:chExt cx="8554583" cy="1977970"/>
          </a:xfrm>
        </p:grpSpPr>
        <p:sp>
          <p:nvSpPr>
            <p:cNvPr id="42" name="Rectangle 41"/>
            <p:cNvSpPr/>
            <p:nvPr/>
          </p:nvSpPr>
          <p:spPr>
            <a:xfrm>
              <a:off x="251958" y="849086"/>
              <a:ext cx="8554583" cy="19779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Pentagon 5"/>
            <p:cNvSpPr/>
            <p:nvPr/>
          </p:nvSpPr>
          <p:spPr>
            <a:xfrm>
              <a:off x="306388" y="922905"/>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Business Case</a:t>
              </a:r>
            </a:p>
          </p:txBody>
        </p:sp>
        <p:sp>
          <p:nvSpPr>
            <p:cNvPr id="7" name="Pentagon 6"/>
            <p:cNvSpPr/>
            <p:nvPr/>
          </p:nvSpPr>
          <p:spPr>
            <a:xfrm>
              <a:off x="2058987" y="1223792"/>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Requirements</a:t>
              </a:r>
            </a:p>
          </p:txBody>
        </p:sp>
        <p:sp>
          <p:nvSpPr>
            <p:cNvPr id="8" name="Pentagon 7"/>
            <p:cNvSpPr/>
            <p:nvPr/>
          </p:nvSpPr>
          <p:spPr>
            <a:xfrm>
              <a:off x="3604757" y="1561250"/>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Design</a:t>
              </a:r>
            </a:p>
          </p:txBody>
        </p:sp>
        <p:sp>
          <p:nvSpPr>
            <p:cNvPr id="9" name="Pentagon 8"/>
            <p:cNvSpPr/>
            <p:nvPr/>
          </p:nvSpPr>
          <p:spPr>
            <a:xfrm>
              <a:off x="4856615" y="1855164"/>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Build</a:t>
              </a:r>
            </a:p>
          </p:txBody>
        </p:sp>
        <p:sp>
          <p:nvSpPr>
            <p:cNvPr id="10" name="Pentagon 9"/>
            <p:cNvSpPr/>
            <p:nvPr/>
          </p:nvSpPr>
          <p:spPr>
            <a:xfrm>
              <a:off x="6108472" y="2149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Test</a:t>
              </a:r>
            </a:p>
          </p:txBody>
        </p:sp>
        <p:cxnSp>
          <p:nvCxnSpPr>
            <p:cNvPr id="13" name="Straight Connector 12"/>
            <p:cNvCxnSpPr/>
            <p:nvPr/>
          </p:nvCxnSpPr>
          <p:spPr>
            <a:xfrm>
              <a:off x="2058987" y="922905"/>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6" name="Diamond 15"/>
            <p:cNvSpPr/>
            <p:nvPr/>
          </p:nvSpPr>
          <p:spPr>
            <a:xfrm>
              <a:off x="1928358" y="966449"/>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cxnSp>
          <p:nvCxnSpPr>
            <p:cNvPr id="17" name="Straight Connector 16"/>
            <p:cNvCxnSpPr>
              <a:stCxn id="6" idx="3"/>
              <a:endCxn id="16" idx="1"/>
            </p:cNvCxnSpPr>
            <p:nvPr/>
          </p:nvCxnSpPr>
          <p:spPr>
            <a:xfrm>
              <a:off x="1688873" y="1069862"/>
              <a:ext cx="239485" cy="4254"/>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04758" y="1216819"/>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21" name="Diamond 20"/>
            <p:cNvSpPr/>
            <p:nvPr/>
          </p:nvSpPr>
          <p:spPr>
            <a:xfrm>
              <a:off x="3474129" y="1260363"/>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cxnSp>
          <p:nvCxnSpPr>
            <p:cNvPr id="22" name="Straight Connector 21"/>
            <p:cNvCxnSpPr>
              <a:endCxn id="21" idx="1"/>
            </p:cNvCxnSpPr>
            <p:nvPr/>
          </p:nvCxnSpPr>
          <p:spPr>
            <a:xfrm>
              <a:off x="3234644" y="1363776"/>
              <a:ext cx="239485" cy="4254"/>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56615" y="1363776"/>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08472" y="1651395"/>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60329" y="1855164"/>
              <a:ext cx="0" cy="594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4327068" y="1284449"/>
            <a:ext cx="1770549" cy="369332"/>
          </a:xfrm>
          <a:prstGeom prst="rect">
            <a:avLst/>
          </a:prstGeom>
        </p:spPr>
        <p:txBody>
          <a:bodyPr wrap="none">
            <a:spAutoFit/>
          </a:bodyPr>
          <a:lstStyle/>
          <a:p>
            <a:r>
              <a:rPr lang="en-AU" i="1" dirty="0"/>
              <a:t>Traditional Plan</a:t>
            </a:r>
            <a:endParaRPr lang="en-AU" dirty="0"/>
          </a:p>
        </p:txBody>
      </p:sp>
      <p:sp>
        <p:nvSpPr>
          <p:cNvPr id="53" name="Rectangle 52"/>
          <p:cNvSpPr/>
          <p:nvPr/>
        </p:nvSpPr>
        <p:spPr>
          <a:xfrm>
            <a:off x="2439985" y="1343287"/>
            <a:ext cx="389850" cy="288092"/>
          </a:xfrm>
          <a:prstGeom prst="rect">
            <a:avLst/>
          </a:prstGeom>
        </p:spPr>
        <p:txBody>
          <a:bodyPr wrap="none">
            <a:spAutoFit/>
          </a:bodyPr>
          <a:lstStyle/>
          <a:p>
            <a:pPr algn="ctr">
              <a:lnSpc>
                <a:spcPct val="106000"/>
              </a:lnSpc>
            </a:pPr>
            <a:r>
              <a:rPr lang="en-AU" sz="1200" dirty="0">
                <a:solidFill>
                  <a:srgbClr val="002060"/>
                </a:solidFill>
                <a:latin typeface="Arial"/>
              </a:rPr>
              <a:t>Q1</a:t>
            </a:r>
          </a:p>
        </p:txBody>
      </p:sp>
      <p:sp>
        <p:nvSpPr>
          <p:cNvPr id="54" name="Rectangle 53"/>
          <p:cNvSpPr/>
          <p:nvPr/>
        </p:nvSpPr>
        <p:spPr>
          <a:xfrm>
            <a:off x="3735384" y="1343287"/>
            <a:ext cx="389850" cy="274242"/>
          </a:xfrm>
          <a:prstGeom prst="rect">
            <a:avLst/>
          </a:prstGeom>
        </p:spPr>
        <p:txBody>
          <a:bodyPr wrap="none">
            <a:spAutoFit/>
          </a:bodyPr>
          <a:lstStyle/>
          <a:p>
            <a:pPr algn="ctr">
              <a:lnSpc>
                <a:spcPct val="106000"/>
              </a:lnSpc>
            </a:pPr>
            <a:r>
              <a:rPr lang="en-AU" sz="1200" dirty="0">
                <a:solidFill>
                  <a:srgbClr val="002060"/>
                </a:solidFill>
                <a:latin typeface="Arial"/>
              </a:rPr>
              <a:t>Q2</a:t>
            </a:r>
          </a:p>
        </p:txBody>
      </p:sp>
      <p:sp>
        <p:nvSpPr>
          <p:cNvPr id="56" name="Rectangle 55"/>
          <p:cNvSpPr/>
          <p:nvPr/>
        </p:nvSpPr>
        <p:spPr>
          <a:xfrm>
            <a:off x="6239096" y="1343287"/>
            <a:ext cx="389850" cy="288092"/>
          </a:xfrm>
          <a:prstGeom prst="rect">
            <a:avLst/>
          </a:prstGeom>
        </p:spPr>
        <p:txBody>
          <a:bodyPr wrap="none">
            <a:spAutoFit/>
          </a:bodyPr>
          <a:lstStyle/>
          <a:p>
            <a:pPr algn="ctr">
              <a:lnSpc>
                <a:spcPct val="106000"/>
              </a:lnSpc>
            </a:pPr>
            <a:r>
              <a:rPr lang="en-AU" sz="1200" dirty="0">
                <a:solidFill>
                  <a:srgbClr val="002060"/>
                </a:solidFill>
                <a:latin typeface="Arial"/>
              </a:rPr>
              <a:t>Q4</a:t>
            </a:r>
          </a:p>
        </p:txBody>
      </p:sp>
      <p:sp>
        <p:nvSpPr>
          <p:cNvPr id="57" name="Rectangle 56"/>
          <p:cNvSpPr/>
          <p:nvPr/>
        </p:nvSpPr>
        <p:spPr>
          <a:xfrm>
            <a:off x="7501839" y="1343287"/>
            <a:ext cx="389850" cy="274242"/>
          </a:xfrm>
          <a:prstGeom prst="rect">
            <a:avLst/>
          </a:prstGeom>
        </p:spPr>
        <p:txBody>
          <a:bodyPr wrap="none">
            <a:spAutoFit/>
          </a:bodyPr>
          <a:lstStyle/>
          <a:p>
            <a:pPr algn="ctr">
              <a:lnSpc>
                <a:spcPct val="106000"/>
              </a:lnSpc>
            </a:pPr>
            <a:r>
              <a:rPr lang="en-AU" sz="1200" dirty="0">
                <a:solidFill>
                  <a:srgbClr val="002060"/>
                </a:solidFill>
                <a:latin typeface="Arial"/>
              </a:rPr>
              <a:t>Q1</a:t>
            </a:r>
          </a:p>
        </p:txBody>
      </p:sp>
      <p:sp>
        <p:nvSpPr>
          <p:cNvPr id="58" name="Diamond 57"/>
          <p:cNvSpPr/>
          <p:nvPr/>
        </p:nvSpPr>
        <p:spPr>
          <a:xfrm>
            <a:off x="7427456" y="2915670"/>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59" name="Rectangle 58"/>
          <p:cNvSpPr/>
          <p:nvPr/>
        </p:nvSpPr>
        <p:spPr>
          <a:xfrm>
            <a:off x="7608090" y="2648371"/>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cxnSp>
        <p:nvCxnSpPr>
          <p:cNvPr id="4" name="Straight Connector 3"/>
          <p:cNvCxnSpPr/>
          <p:nvPr/>
        </p:nvCxnSpPr>
        <p:spPr>
          <a:xfrm>
            <a:off x="7307317" y="5270566"/>
            <a:ext cx="330595" cy="4208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222776" y="5237908"/>
            <a:ext cx="415136" cy="475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Rounded Rectangular Callout 65"/>
          <p:cNvSpPr/>
          <p:nvPr/>
        </p:nvSpPr>
        <p:spPr>
          <a:xfrm>
            <a:off x="6166364" y="6146041"/>
            <a:ext cx="1480207" cy="614023"/>
          </a:xfrm>
          <a:prstGeom prst="wedgeRoundRectCallout">
            <a:avLst>
              <a:gd name="adj1" fmla="val 26497"/>
              <a:gd name="adj2" fmla="val -156370"/>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Initiative cancelled</a:t>
            </a:r>
          </a:p>
        </p:txBody>
      </p:sp>
      <p:sp>
        <p:nvSpPr>
          <p:cNvPr id="67" name="Rounded Rectangular Callout 66"/>
          <p:cNvSpPr/>
          <p:nvPr/>
        </p:nvSpPr>
        <p:spPr>
          <a:xfrm>
            <a:off x="7675254" y="6139478"/>
            <a:ext cx="1480207" cy="614023"/>
          </a:xfrm>
          <a:prstGeom prst="wedgeRoundRectCallout">
            <a:avLst>
              <a:gd name="adj1" fmla="val 34425"/>
              <a:gd name="adj2" fmla="val -82516"/>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Value delivered to customer = zero</a:t>
            </a:r>
          </a:p>
        </p:txBody>
      </p:sp>
      <p:cxnSp>
        <p:nvCxnSpPr>
          <p:cNvPr id="68" name="Straight Connector 67"/>
          <p:cNvCxnSpPr/>
          <p:nvPr/>
        </p:nvCxnSpPr>
        <p:spPr>
          <a:xfrm>
            <a:off x="8792509" y="5643401"/>
            <a:ext cx="330595" cy="4208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8728864" y="5616186"/>
            <a:ext cx="415136" cy="475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ounded Rectangular Callout 54"/>
          <p:cNvSpPr/>
          <p:nvPr/>
        </p:nvSpPr>
        <p:spPr>
          <a:xfrm>
            <a:off x="6889177" y="4206618"/>
            <a:ext cx="2250948" cy="761396"/>
          </a:xfrm>
          <a:prstGeom prst="wedgeRoundRectCallout">
            <a:avLst>
              <a:gd name="adj1" fmla="val -38292"/>
              <a:gd name="adj2" fmla="val 87885"/>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Org re-structure /  </a:t>
            </a:r>
          </a:p>
          <a:p>
            <a:pPr algn="ctr"/>
            <a:r>
              <a:rPr lang="en-AU" sz="1200" dirty="0">
                <a:solidFill>
                  <a:schemeClr val="tx1"/>
                </a:solidFill>
              </a:rPr>
              <a:t>Competitor behaviour /</a:t>
            </a:r>
          </a:p>
          <a:p>
            <a:pPr algn="ctr"/>
            <a:r>
              <a:rPr lang="en-AU" sz="1200" dirty="0">
                <a:solidFill>
                  <a:schemeClr val="tx1"/>
                </a:solidFill>
              </a:rPr>
              <a:t>Regulatory change.</a:t>
            </a:r>
          </a:p>
          <a:p>
            <a:pPr algn="ctr"/>
            <a:r>
              <a:rPr lang="en-AU" sz="1200" dirty="0">
                <a:solidFill>
                  <a:schemeClr val="tx1"/>
                </a:solidFill>
              </a:rPr>
              <a:t>Further work cancelled</a:t>
            </a:r>
          </a:p>
        </p:txBody>
      </p:sp>
      <p:sp>
        <p:nvSpPr>
          <p:cNvPr id="11" name="Slide Number Placeholder 10"/>
          <p:cNvSpPr>
            <a:spLocks noGrp="1"/>
          </p:cNvSpPr>
          <p:nvPr>
            <p:ph type="sldNum" sz="quarter" idx="12"/>
          </p:nvPr>
        </p:nvSpPr>
        <p:spPr/>
        <p:txBody>
          <a:bodyPr/>
          <a:lstStyle/>
          <a:p>
            <a:fld id="{0BC6CE8E-0F55-604F-9B0D-90CDD098E5AE}" type="slidenum">
              <a:rPr lang="en-US" smtClean="0"/>
              <a:t>11</a:t>
            </a:fld>
            <a:endParaRPr lang="en-US"/>
          </a:p>
        </p:txBody>
      </p:sp>
    </p:spTree>
    <p:extLst>
      <p:ext uri="{BB962C8B-B14F-4D97-AF65-F5344CB8AC3E}">
        <p14:creationId xmlns:p14="http://schemas.microsoft.com/office/powerpoint/2010/main" val="3164998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2200" dirty="0"/>
              <a:t>Agenda</a:t>
            </a:r>
          </a:p>
        </p:txBody>
      </p:sp>
      <p:sp>
        <p:nvSpPr>
          <p:cNvPr id="5" name="Content Placeholder 4"/>
          <p:cNvSpPr>
            <a:spLocks noGrp="1"/>
          </p:cNvSpPr>
          <p:nvPr>
            <p:ph idx="1"/>
          </p:nvPr>
        </p:nvSpPr>
        <p:spPr/>
        <p:txBody>
          <a:bodyPr>
            <a:normAutofit/>
          </a:bodyPr>
          <a:lstStyle/>
          <a:p>
            <a:r>
              <a:rPr lang="en-AU" sz="2000" dirty="0" smtClean="0">
                <a:solidFill>
                  <a:schemeClr val="bg1">
                    <a:lumMod val="75000"/>
                  </a:schemeClr>
                </a:solidFill>
              </a:rPr>
              <a:t>Introduction</a:t>
            </a:r>
            <a:endParaRPr lang="en-AU" sz="2000" dirty="0">
              <a:solidFill>
                <a:schemeClr val="bg1">
                  <a:lumMod val="75000"/>
                </a:schemeClr>
              </a:solidFill>
            </a:endParaRPr>
          </a:p>
          <a:p>
            <a:endParaRPr lang="en-AU" sz="2000" b="1" dirty="0">
              <a:solidFill>
                <a:schemeClr val="bg1">
                  <a:lumMod val="75000"/>
                </a:schemeClr>
              </a:solidFill>
            </a:endParaRPr>
          </a:p>
          <a:p>
            <a:r>
              <a:rPr lang="en-AU" sz="2000" dirty="0" smtClean="0">
                <a:solidFill>
                  <a:schemeClr val="bg1">
                    <a:lumMod val="75000"/>
                  </a:schemeClr>
                </a:solidFill>
              </a:rPr>
              <a:t>The Importance of business </a:t>
            </a:r>
            <a:r>
              <a:rPr lang="en-AU" sz="2000" dirty="0">
                <a:solidFill>
                  <a:schemeClr val="bg1">
                    <a:lumMod val="75000"/>
                  </a:schemeClr>
                </a:solidFill>
              </a:rPr>
              <a:t>agility </a:t>
            </a:r>
            <a:endParaRPr lang="en-AU" sz="2000" dirty="0" smtClean="0">
              <a:solidFill>
                <a:schemeClr val="bg1">
                  <a:lumMod val="75000"/>
                </a:schemeClr>
              </a:solidFill>
            </a:endParaRPr>
          </a:p>
          <a:p>
            <a:endParaRPr lang="en-AU" sz="2000" dirty="0"/>
          </a:p>
          <a:p>
            <a:r>
              <a:rPr lang="en-AU" sz="2200" b="1" dirty="0" smtClean="0"/>
              <a:t>Agile delivery – key concepts</a:t>
            </a:r>
            <a:endParaRPr lang="en-AU" sz="2200" b="1" dirty="0"/>
          </a:p>
          <a:p>
            <a:pPr lvl="1"/>
            <a:endParaRPr lang="en-AU" sz="2200" b="1" dirty="0"/>
          </a:p>
          <a:p>
            <a:r>
              <a:rPr lang="en-AU" sz="2000" dirty="0">
                <a:solidFill>
                  <a:schemeClr val="bg1">
                    <a:lumMod val="75000"/>
                  </a:schemeClr>
                </a:solidFill>
              </a:rPr>
              <a:t>Delivering on the promise business agility – key lessons</a:t>
            </a:r>
          </a:p>
          <a:p>
            <a:endParaRPr lang="en-AU" sz="2000" dirty="0">
              <a:solidFill>
                <a:schemeClr val="bg1">
                  <a:lumMod val="75000"/>
                </a:schemeClr>
              </a:solidFill>
            </a:endParaRPr>
          </a:p>
          <a:p>
            <a:r>
              <a:rPr lang="en-AU" sz="2000" dirty="0">
                <a:solidFill>
                  <a:schemeClr val="bg1">
                    <a:lumMod val="75000"/>
                  </a:schemeClr>
                </a:solidFill>
              </a:rPr>
              <a:t>Agile Transformation - Case Study - </a:t>
            </a:r>
            <a:r>
              <a:rPr lang="en-AU" sz="2000" dirty="0" err="1">
                <a:solidFill>
                  <a:schemeClr val="bg1">
                    <a:lumMod val="75000"/>
                  </a:schemeClr>
                </a:solidFill>
              </a:rPr>
              <a:t>Kaching</a:t>
            </a:r>
            <a:endParaRPr lang="en-AU" sz="2000" dirty="0">
              <a:solidFill>
                <a:schemeClr val="bg1">
                  <a:lumMod val="75000"/>
                </a:schemeClr>
              </a:solidFill>
            </a:endParaRPr>
          </a:p>
          <a:p>
            <a:endParaRPr lang="en-AU" sz="2000" dirty="0">
              <a:solidFill>
                <a:schemeClr val="bg1">
                  <a:lumMod val="75000"/>
                </a:schemeClr>
              </a:solidFill>
            </a:endParaRPr>
          </a:p>
          <a:p>
            <a:r>
              <a:rPr lang="en-AU" sz="2000" dirty="0" smtClean="0">
                <a:solidFill>
                  <a:schemeClr val="bg1">
                    <a:lumMod val="75000"/>
                  </a:schemeClr>
                </a:solidFill>
              </a:rPr>
              <a:t>Approach </a:t>
            </a:r>
            <a:r>
              <a:rPr lang="en-AU" sz="2000" dirty="0">
                <a:solidFill>
                  <a:schemeClr val="bg1">
                    <a:lumMod val="75000"/>
                  </a:schemeClr>
                </a:solidFill>
              </a:rPr>
              <a:t>to agile transformation</a:t>
            </a:r>
          </a:p>
          <a:p>
            <a:pPr lvl="1"/>
            <a:endParaRPr lang="en-AU" sz="2000" dirty="0"/>
          </a:p>
        </p:txBody>
      </p:sp>
      <p:sp>
        <p:nvSpPr>
          <p:cNvPr id="3" name="Slide Number Placeholder 2"/>
          <p:cNvSpPr>
            <a:spLocks noGrp="1"/>
          </p:cNvSpPr>
          <p:nvPr>
            <p:ph type="sldNum" sz="quarter" idx="12"/>
          </p:nvPr>
        </p:nvSpPr>
        <p:spPr/>
        <p:txBody>
          <a:bodyPr/>
          <a:lstStyle/>
          <a:p>
            <a:fld id="{0BC6CE8E-0F55-604F-9B0D-90CDD098E5AE}" type="slidenum">
              <a:rPr lang="en-US" smtClean="0"/>
              <a:t>12</a:t>
            </a:fld>
            <a:endParaRPr lang="en-US"/>
          </a:p>
        </p:txBody>
      </p:sp>
    </p:spTree>
    <p:extLst>
      <p:ext uri="{BB962C8B-B14F-4D97-AF65-F5344CB8AC3E}">
        <p14:creationId xmlns:p14="http://schemas.microsoft.com/office/powerpoint/2010/main" val="17537932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flipH="1" flipV="1">
            <a:off x="2037796" y="5733304"/>
            <a:ext cx="2164143" cy="160726"/>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2261"/>
                    </a14:imgEffect>
                  </a14:imgLayer>
                </a14:imgProps>
              </a:ext>
            </a:extLst>
          </a:blip>
          <a:stretch>
            <a:fillRect/>
          </a:stretch>
        </p:blipFill>
        <p:spPr>
          <a:xfrm>
            <a:off x="62904" y="1278139"/>
            <a:ext cx="5916075" cy="4714432"/>
          </a:xfrm>
          <a:prstGeom prst="rect">
            <a:avLst/>
          </a:prstGeom>
        </p:spPr>
      </p:pic>
      <p:pic>
        <p:nvPicPr>
          <p:cNvPr id="22" name="Picture 21"/>
          <p:cNvPicPr>
            <a:picLocks noChangeAspect="1"/>
          </p:cNvPicPr>
          <p:nvPr/>
        </p:nvPicPr>
        <p:blipFill>
          <a:blip r:embed="rId5"/>
          <a:stretch>
            <a:fillRect/>
          </a:stretch>
        </p:blipFill>
        <p:spPr>
          <a:xfrm>
            <a:off x="5694338" y="2163274"/>
            <a:ext cx="3374602" cy="3405049"/>
          </a:xfrm>
          <a:prstGeom prst="rect">
            <a:avLst/>
          </a:prstGeom>
        </p:spPr>
      </p:pic>
      <p:sp>
        <p:nvSpPr>
          <p:cNvPr id="4" name="Oval 3"/>
          <p:cNvSpPr/>
          <p:nvPr/>
        </p:nvSpPr>
        <p:spPr>
          <a:xfrm>
            <a:off x="3975645" y="2194013"/>
            <a:ext cx="1043214" cy="104321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AU" sz="1700" dirty="0" smtClean="0"/>
              <a:t>BUILD</a:t>
            </a:r>
            <a:endParaRPr lang="en-AU" sz="1700" dirty="0"/>
          </a:p>
        </p:txBody>
      </p:sp>
      <p:sp>
        <p:nvSpPr>
          <p:cNvPr id="10" name="Oval 9"/>
          <p:cNvSpPr/>
          <p:nvPr/>
        </p:nvSpPr>
        <p:spPr>
          <a:xfrm>
            <a:off x="1008190" y="2198546"/>
            <a:ext cx="1043214" cy="1043214"/>
          </a:xfrm>
          <a:prstGeom prst="ellipse">
            <a:avLst/>
          </a:prstGeom>
          <a:solidFill>
            <a:srgbClr val="33CC0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AU" sz="1600" dirty="0" smtClean="0"/>
              <a:t>LEARN</a:t>
            </a:r>
            <a:endParaRPr lang="en-AU" sz="1600" dirty="0"/>
          </a:p>
        </p:txBody>
      </p:sp>
      <p:sp>
        <p:nvSpPr>
          <p:cNvPr id="11" name="Oval 10"/>
          <p:cNvSpPr/>
          <p:nvPr/>
        </p:nvSpPr>
        <p:spPr>
          <a:xfrm>
            <a:off x="2571197" y="4666327"/>
            <a:ext cx="1043214" cy="1043214"/>
          </a:xfrm>
          <a:prstGeom prst="ellipse">
            <a:avLst/>
          </a:prstGeom>
          <a:solidFill>
            <a:srgbClr val="3366F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AU" sz="1400" dirty="0"/>
          </a:p>
        </p:txBody>
      </p:sp>
      <p:sp>
        <p:nvSpPr>
          <p:cNvPr id="5" name="TextBox 4"/>
          <p:cNvSpPr txBox="1"/>
          <p:nvPr/>
        </p:nvSpPr>
        <p:spPr>
          <a:xfrm>
            <a:off x="2533287" y="4978945"/>
            <a:ext cx="1120507" cy="369332"/>
          </a:xfrm>
          <a:prstGeom prst="rect">
            <a:avLst/>
          </a:prstGeom>
          <a:noFill/>
        </p:spPr>
        <p:txBody>
          <a:bodyPr wrap="none" rtlCol="0">
            <a:spAutoFit/>
          </a:bodyPr>
          <a:lstStyle/>
          <a:p>
            <a:r>
              <a:rPr lang="en-AU" dirty="0" smtClean="0">
                <a:solidFill>
                  <a:schemeClr val="bg1"/>
                </a:solidFill>
              </a:rPr>
              <a:t>MEASURE</a:t>
            </a:r>
            <a:endParaRPr lang="en-AU" dirty="0">
              <a:solidFill>
                <a:schemeClr val="bg1"/>
              </a:solidFill>
            </a:endParaRPr>
          </a:p>
        </p:txBody>
      </p:sp>
      <p:sp>
        <p:nvSpPr>
          <p:cNvPr id="13" name="TextBox 12"/>
          <p:cNvSpPr txBox="1"/>
          <p:nvPr/>
        </p:nvSpPr>
        <p:spPr>
          <a:xfrm>
            <a:off x="775848" y="113128"/>
            <a:ext cx="7757125" cy="954107"/>
          </a:xfrm>
          <a:prstGeom prst="rect">
            <a:avLst/>
          </a:prstGeom>
          <a:noFill/>
        </p:spPr>
        <p:txBody>
          <a:bodyPr wrap="none" rtlCol="0">
            <a:spAutoFit/>
          </a:bodyPr>
          <a:lstStyle/>
          <a:p>
            <a:pPr algn="ctr"/>
            <a:r>
              <a:rPr lang="en-US" sz="2800" dirty="0" smtClean="0">
                <a:solidFill>
                  <a:schemeClr val="bg1"/>
                </a:solidFill>
                <a:latin typeface="Optima"/>
                <a:cs typeface="Optima"/>
              </a:rPr>
              <a:t>Lean </a:t>
            </a:r>
            <a:r>
              <a:rPr lang="en-US" sz="2800" dirty="0" smtClean="0">
                <a:solidFill>
                  <a:schemeClr val="bg1"/>
                </a:solidFill>
                <a:latin typeface="Optima"/>
                <a:cs typeface="Optima"/>
              </a:rPr>
              <a:t>Startup is a learning loop. </a:t>
            </a:r>
            <a:r>
              <a:rPr lang="en-US" sz="2800" dirty="0" smtClean="0">
                <a:solidFill>
                  <a:schemeClr val="bg1"/>
                </a:solidFill>
                <a:latin typeface="Optima"/>
                <a:cs typeface="Optima"/>
              </a:rPr>
              <a:t>Pivot until profit</a:t>
            </a:r>
            <a:r>
              <a:rPr lang="en-US" sz="2800" dirty="0" smtClean="0">
                <a:solidFill>
                  <a:schemeClr val="bg1"/>
                </a:solidFill>
                <a:latin typeface="Optima"/>
                <a:cs typeface="Optima"/>
              </a:rPr>
              <a:t>. </a:t>
            </a:r>
          </a:p>
          <a:p>
            <a:pPr algn="ctr"/>
            <a:r>
              <a:rPr lang="en-US" sz="2800" dirty="0" smtClean="0">
                <a:solidFill>
                  <a:schemeClr val="bg1"/>
                </a:solidFill>
                <a:latin typeface="Optima"/>
                <a:cs typeface="Optima"/>
              </a:rPr>
              <a:t>Continuous Integration and Delivery.</a:t>
            </a:r>
            <a:endParaRPr lang="en-US" sz="2800" dirty="0" smtClean="0">
              <a:solidFill>
                <a:schemeClr val="bg1"/>
              </a:solidFill>
              <a:latin typeface="Optima"/>
              <a:cs typeface="Optima"/>
            </a:endParaRPr>
          </a:p>
        </p:txBody>
      </p:sp>
    </p:spTree>
    <p:extLst>
      <p:ext uri="{BB962C8B-B14F-4D97-AF65-F5344CB8AC3E}">
        <p14:creationId xmlns:p14="http://schemas.microsoft.com/office/powerpoint/2010/main" val="103985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2)">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flipH="1" flipV="1">
            <a:off x="1970532" y="6090406"/>
            <a:ext cx="2164143" cy="160726"/>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4326"/>
                    </a14:imgEffect>
                  </a14:imgLayer>
                </a14:imgProps>
              </a:ext>
            </a:extLst>
          </a:blip>
          <a:stretch>
            <a:fillRect/>
          </a:stretch>
        </p:blipFill>
        <p:spPr>
          <a:xfrm>
            <a:off x="370532" y="-691981"/>
            <a:ext cx="8077200" cy="7772400"/>
          </a:xfrm>
          <a:prstGeom prst="rect">
            <a:avLst/>
          </a:prstGeom>
        </p:spPr>
      </p:pic>
      <p:sp>
        <p:nvSpPr>
          <p:cNvPr id="9" name="TextBox 8"/>
          <p:cNvSpPr txBox="1"/>
          <p:nvPr/>
        </p:nvSpPr>
        <p:spPr>
          <a:xfrm rot="21430527">
            <a:off x="5009911" y="1905188"/>
            <a:ext cx="2608406" cy="584776"/>
          </a:xfrm>
          <a:prstGeom prst="rect">
            <a:avLst/>
          </a:prstGeom>
          <a:noFill/>
          <a:effectLst>
            <a:reflection blurRad="6350" stA="50000" endA="300" endPos="55000" dist="38100" dir="5400000" sy="-100000" algn="bl"/>
          </a:effectLst>
        </p:spPr>
        <p:txBody>
          <a:bodyPr wrap="none" rtlCol="0">
            <a:spAutoFit/>
            <a:scene3d>
              <a:camera prst="isometricLeftUp">
                <a:rot lat="2100000" lon="2700000" rev="0"/>
              </a:camera>
              <a:lightRig rig="threePt" dir="t"/>
            </a:scene3d>
          </a:bodyPr>
          <a:lstStyle/>
          <a:p>
            <a:pPr algn="ctr"/>
            <a:r>
              <a:rPr lang="en-US" sz="3200" b="1" dirty="0" smtClean="0">
                <a:latin typeface="Avenir Next Condensed Demi Bold"/>
                <a:cs typeface="Avenir Next Condensed Demi Bold"/>
              </a:rPr>
              <a:t>RETROSPECTIVE</a:t>
            </a:r>
          </a:p>
        </p:txBody>
      </p:sp>
      <p:sp>
        <p:nvSpPr>
          <p:cNvPr id="7" name="TextBox 6"/>
          <p:cNvSpPr txBox="1"/>
          <p:nvPr/>
        </p:nvSpPr>
        <p:spPr>
          <a:xfrm>
            <a:off x="202152" y="0"/>
            <a:ext cx="8761053" cy="954107"/>
          </a:xfrm>
          <a:prstGeom prst="rect">
            <a:avLst/>
          </a:prstGeom>
          <a:noFill/>
        </p:spPr>
        <p:txBody>
          <a:bodyPr wrap="none" rtlCol="0">
            <a:spAutoFit/>
          </a:bodyPr>
          <a:lstStyle/>
          <a:p>
            <a:pPr algn="ctr"/>
            <a:r>
              <a:rPr lang="en-US" sz="2800" dirty="0" smtClean="0">
                <a:solidFill>
                  <a:schemeClr val="bg1"/>
                </a:solidFill>
                <a:latin typeface="Optima"/>
                <a:cs typeface="Optima"/>
              </a:rPr>
              <a:t>Scrum is double-loop. </a:t>
            </a:r>
            <a:r>
              <a:rPr lang="en-US" sz="2800" dirty="0" smtClean="0">
                <a:solidFill>
                  <a:schemeClr val="bg1"/>
                </a:solidFill>
                <a:latin typeface="Optima"/>
                <a:cs typeface="Optima"/>
              </a:rPr>
              <a:t>Learning </a:t>
            </a:r>
            <a:r>
              <a:rPr lang="en-US" sz="2800" dirty="0" smtClean="0">
                <a:solidFill>
                  <a:schemeClr val="bg1"/>
                </a:solidFill>
                <a:latin typeface="Optima"/>
                <a:cs typeface="Optima"/>
              </a:rPr>
              <a:t>what </a:t>
            </a:r>
            <a:r>
              <a:rPr lang="en-US" sz="2800" dirty="0" smtClean="0">
                <a:solidFill>
                  <a:schemeClr val="bg1"/>
                </a:solidFill>
                <a:latin typeface="Optima"/>
                <a:cs typeface="Optima"/>
              </a:rPr>
              <a:t>to</a:t>
            </a:r>
            <a:r>
              <a:rPr lang="en-US" sz="2800" dirty="0" smtClean="0">
                <a:solidFill>
                  <a:schemeClr val="bg1"/>
                </a:solidFill>
                <a:latin typeface="Optima"/>
                <a:cs typeface="Optima"/>
              </a:rPr>
              <a:t> </a:t>
            </a:r>
            <a:r>
              <a:rPr lang="en-US" sz="2800" dirty="0" smtClean="0">
                <a:solidFill>
                  <a:schemeClr val="bg1"/>
                </a:solidFill>
                <a:latin typeface="Optima"/>
                <a:cs typeface="Optima"/>
              </a:rPr>
              <a:t>do </a:t>
            </a:r>
            <a:r>
              <a:rPr lang="en-US" sz="2800" u="sng" dirty="0" smtClean="0">
                <a:solidFill>
                  <a:schemeClr val="bg1"/>
                </a:solidFill>
                <a:latin typeface="Optima"/>
                <a:cs typeface="Optima"/>
              </a:rPr>
              <a:t>and how</a:t>
            </a:r>
            <a:r>
              <a:rPr lang="en-US" sz="2800" dirty="0" smtClean="0">
                <a:solidFill>
                  <a:schemeClr val="bg1"/>
                </a:solidFill>
                <a:latin typeface="Optima"/>
                <a:cs typeface="Optima"/>
              </a:rPr>
              <a:t>. </a:t>
            </a:r>
          </a:p>
          <a:p>
            <a:pPr algn="ctr"/>
            <a:r>
              <a:rPr lang="en-US" sz="2800" dirty="0">
                <a:solidFill>
                  <a:schemeClr val="bg1"/>
                </a:solidFill>
                <a:latin typeface="Optima"/>
                <a:cs typeface="Optima"/>
              </a:rPr>
              <a:t>P</a:t>
            </a:r>
            <a:r>
              <a:rPr lang="en-US" sz="2800" dirty="0" smtClean="0">
                <a:solidFill>
                  <a:schemeClr val="bg1"/>
                </a:solidFill>
                <a:latin typeface="Optima"/>
                <a:cs typeface="Optima"/>
              </a:rPr>
              <a:t>roductivity as</a:t>
            </a:r>
            <a:r>
              <a:rPr lang="en-US" sz="2800" dirty="0" smtClean="0">
                <a:solidFill>
                  <a:schemeClr val="bg1"/>
                </a:solidFill>
                <a:latin typeface="Optima"/>
                <a:cs typeface="Optima"/>
              </a:rPr>
              <a:t> a deliverable. Continuous improvement.</a:t>
            </a:r>
            <a:endParaRPr lang="en-US" sz="2800" dirty="0" smtClean="0">
              <a:solidFill>
                <a:schemeClr val="bg1"/>
              </a:solidFill>
              <a:latin typeface="Optima"/>
              <a:cs typeface="Optima"/>
            </a:endParaRPr>
          </a:p>
        </p:txBody>
      </p:sp>
    </p:spTree>
    <p:extLst>
      <p:ext uri="{BB962C8B-B14F-4D97-AF65-F5344CB8AC3E}">
        <p14:creationId xmlns:p14="http://schemas.microsoft.com/office/powerpoint/2010/main" val="61335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44502" y="1151524"/>
            <a:ext cx="7178597" cy="5128970"/>
            <a:chOff x="1" y="561901"/>
            <a:chExt cx="6754394" cy="5128970"/>
          </a:xfrm>
        </p:grpSpPr>
        <p:pic>
          <p:nvPicPr>
            <p:cNvPr id="18" name="Picture 17" descr="fractal_organis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61901"/>
              <a:ext cx="6754394" cy="5128970"/>
            </a:xfrm>
            <a:prstGeom prst="rect">
              <a:avLst/>
            </a:prstGeom>
            <a:ln>
              <a:noFill/>
            </a:ln>
            <a:effectLst>
              <a:softEdge rad="112500"/>
            </a:effectLst>
          </p:spPr>
        </p:pic>
        <p:sp>
          <p:nvSpPr>
            <p:cNvPr id="19" name="TextBox 18"/>
            <p:cNvSpPr txBox="1"/>
            <p:nvPr/>
          </p:nvSpPr>
          <p:spPr>
            <a:xfrm>
              <a:off x="1011477" y="2482545"/>
              <a:ext cx="1556047" cy="58477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US" sz="1600" dirty="0" smtClean="0">
                <a:solidFill>
                  <a:schemeClr val="bg1"/>
                </a:solidFill>
                <a:latin typeface="Optima"/>
                <a:cs typeface="Optima"/>
              </a:endParaRPr>
            </a:p>
            <a:p>
              <a:r>
                <a:rPr lang="en-US" sz="1600" dirty="0" smtClean="0">
                  <a:solidFill>
                    <a:schemeClr val="bg1"/>
                  </a:solidFill>
                  <a:latin typeface="Optima"/>
                  <a:cs typeface="Optima"/>
                </a:rPr>
                <a:t>Value Stream</a:t>
              </a:r>
              <a:endParaRPr lang="en-US" sz="1600" dirty="0" smtClean="0">
                <a:solidFill>
                  <a:schemeClr val="bg1"/>
                </a:solidFill>
                <a:latin typeface="Optima"/>
                <a:cs typeface="Optima"/>
              </a:endParaRPr>
            </a:p>
          </p:txBody>
        </p:sp>
        <p:sp>
          <p:nvSpPr>
            <p:cNvPr id="20" name="TextBox 19"/>
            <p:cNvSpPr txBox="1"/>
            <p:nvPr/>
          </p:nvSpPr>
          <p:spPr>
            <a:xfrm>
              <a:off x="1011477" y="3518529"/>
              <a:ext cx="1588459" cy="58477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US" sz="1600" dirty="0" smtClean="0">
                <a:solidFill>
                  <a:schemeClr val="bg1"/>
                </a:solidFill>
                <a:latin typeface="Optima"/>
                <a:cs typeface="Optima"/>
              </a:endParaRPr>
            </a:p>
            <a:p>
              <a:r>
                <a:rPr lang="en-US" sz="1600" dirty="0" smtClean="0">
                  <a:solidFill>
                    <a:schemeClr val="bg1"/>
                  </a:solidFill>
                  <a:latin typeface="Optima"/>
                  <a:cs typeface="Optima"/>
                </a:rPr>
                <a:t>Product</a:t>
              </a:r>
              <a:endParaRPr lang="en-US" sz="1600" dirty="0" smtClean="0">
                <a:solidFill>
                  <a:schemeClr val="bg1"/>
                </a:solidFill>
                <a:latin typeface="Optima"/>
                <a:cs typeface="Optima"/>
              </a:endParaRPr>
            </a:p>
          </p:txBody>
        </p:sp>
        <p:sp>
          <p:nvSpPr>
            <p:cNvPr id="21" name="TextBox 20"/>
            <p:cNvSpPr txBox="1"/>
            <p:nvPr/>
          </p:nvSpPr>
          <p:spPr>
            <a:xfrm>
              <a:off x="1011477" y="4517498"/>
              <a:ext cx="1923281" cy="58477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US" sz="1600" dirty="0" smtClean="0">
                <a:solidFill>
                  <a:schemeClr val="bg1"/>
                </a:solidFill>
                <a:latin typeface="Optima"/>
                <a:cs typeface="Optima"/>
              </a:endParaRPr>
            </a:p>
            <a:p>
              <a:r>
                <a:rPr lang="en-US" sz="1600" dirty="0" smtClean="0">
                  <a:solidFill>
                    <a:schemeClr val="bg1"/>
                  </a:solidFill>
                  <a:latin typeface="Optima"/>
                  <a:cs typeface="Optima"/>
                </a:rPr>
                <a:t>Feature</a:t>
              </a:r>
              <a:endParaRPr lang="en-US" sz="1600" dirty="0" smtClean="0">
                <a:solidFill>
                  <a:schemeClr val="bg1"/>
                </a:solidFill>
                <a:latin typeface="Optima"/>
                <a:cs typeface="Optima"/>
              </a:endParaRPr>
            </a:p>
          </p:txBody>
        </p:sp>
        <p:sp>
          <p:nvSpPr>
            <p:cNvPr id="22" name="TextBox 21"/>
            <p:cNvSpPr txBox="1"/>
            <p:nvPr/>
          </p:nvSpPr>
          <p:spPr>
            <a:xfrm>
              <a:off x="1011477" y="1741578"/>
              <a:ext cx="1556047"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dirty="0" smtClean="0">
                  <a:solidFill>
                    <a:schemeClr val="bg1"/>
                  </a:solidFill>
                  <a:latin typeface="Optima"/>
                  <a:cs typeface="Optima"/>
                </a:rPr>
                <a:t>Learn</a:t>
              </a:r>
            </a:p>
          </p:txBody>
        </p:sp>
        <p:sp>
          <p:nvSpPr>
            <p:cNvPr id="23" name="TextBox 22"/>
            <p:cNvSpPr txBox="1"/>
            <p:nvPr/>
          </p:nvSpPr>
          <p:spPr>
            <a:xfrm>
              <a:off x="1011477" y="883271"/>
              <a:ext cx="1556047"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dirty="0" smtClean="0">
                  <a:solidFill>
                    <a:schemeClr val="bg1"/>
                  </a:solidFill>
                  <a:latin typeface="Optima"/>
                  <a:cs typeface="Optima"/>
                </a:rPr>
                <a:t>Build</a:t>
              </a:r>
            </a:p>
          </p:txBody>
        </p:sp>
        <p:sp>
          <p:nvSpPr>
            <p:cNvPr id="24" name="TextBox 23"/>
            <p:cNvSpPr txBox="1"/>
            <p:nvPr/>
          </p:nvSpPr>
          <p:spPr>
            <a:xfrm>
              <a:off x="1011477" y="1319489"/>
              <a:ext cx="1556047"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dirty="0" smtClean="0">
                  <a:solidFill>
                    <a:schemeClr val="bg1"/>
                  </a:solidFill>
                  <a:latin typeface="Optima"/>
                  <a:cs typeface="Optima"/>
                </a:rPr>
                <a:t>Measure</a:t>
              </a:r>
            </a:p>
          </p:txBody>
        </p:sp>
      </p:grpSp>
      <p:sp>
        <p:nvSpPr>
          <p:cNvPr id="27" name="TextBox 26"/>
          <p:cNvSpPr txBox="1"/>
          <p:nvPr/>
        </p:nvSpPr>
        <p:spPr>
          <a:xfrm flipH="1">
            <a:off x="7626585" y="3446958"/>
            <a:ext cx="1209305" cy="584775"/>
          </a:xfrm>
          <a:prstGeom prst="rect">
            <a:avLst/>
          </a:prstGeom>
          <a:noFill/>
        </p:spPr>
        <p:txBody>
          <a:bodyPr wrap="none" rtlCol="0">
            <a:spAutoFit/>
          </a:bodyPr>
          <a:lstStyle/>
          <a:p>
            <a:pPr algn="ctr" defTabSz="457039"/>
            <a:r>
              <a:rPr lang="en-US" sz="1600" b="1" dirty="0" smtClean="0">
                <a:solidFill>
                  <a:srgbClr val="000000"/>
                </a:solidFill>
                <a:latin typeface="Optima"/>
                <a:cs typeface="Optima"/>
              </a:rPr>
              <a:t>How Teams</a:t>
            </a:r>
          </a:p>
          <a:p>
            <a:pPr algn="ctr" defTabSz="457039"/>
            <a:r>
              <a:rPr lang="en-US" sz="1600" b="1" dirty="0" smtClean="0">
                <a:solidFill>
                  <a:srgbClr val="000000"/>
                </a:solidFill>
                <a:latin typeface="Optima"/>
                <a:cs typeface="Optima"/>
              </a:rPr>
              <a:t>Deliver</a:t>
            </a:r>
            <a:endParaRPr lang="en-US" sz="1600" b="1" dirty="0">
              <a:solidFill>
                <a:srgbClr val="000000"/>
              </a:solidFill>
              <a:latin typeface="Optima"/>
              <a:cs typeface="Optima"/>
            </a:endParaRPr>
          </a:p>
        </p:txBody>
      </p:sp>
      <p:sp>
        <p:nvSpPr>
          <p:cNvPr id="28" name="Circular Arrow 27"/>
          <p:cNvSpPr/>
          <p:nvPr/>
        </p:nvSpPr>
        <p:spPr>
          <a:xfrm rot="20723086">
            <a:off x="7335799" y="2808968"/>
            <a:ext cx="1674571" cy="1718859"/>
          </a:xfrm>
          <a:prstGeom prst="circularArrow">
            <a:avLst>
              <a:gd name="adj1" fmla="val 10420"/>
              <a:gd name="adj2" fmla="val 1778864"/>
              <a:gd name="adj3" fmla="val 19582802"/>
              <a:gd name="adj4" fmla="val 3741760"/>
              <a:gd name="adj5" fmla="val 12500"/>
            </a:avLst>
          </a:prstGeom>
          <a:ln/>
        </p:spPr>
        <p:style>
          <a:lnRef idx="1">
            <a:schemeClr val="dk1"/>
          </a:lnRef>
          <a:fillRef idx="2">
            <a:schemeClr val="dk1"/>
          </a:fillRef>
          <a:effectRef idx="1">
            <a:schemeClr val="dk1"/>
          </a:effectRef>
          <a:fontRef idx="minor">
            <a:schemeClr val="dk1"/>
          </a:fontRef>
        </p:style>
        <p:txBody>
          <a:bodyPr lIns="91408" tIns="45704" rIns="91408" bIns="45704" rtlCol="0" anchor="ctr"/>
          <a:lstStyle/>
          <a:p>
            <a:pPr defTabSz="457039"/>
            <a:endParaRPr lang="en-US">
              <a:solidFill>
                <a:schemeClr val="tx1"/>
              </a:solidFill>
              <a:latin typeface="Optima"/>
              <a:cs typeface="Optima"/>
            </a:endParaRPr>
          </a:p>
        </p:txBody>
      </p:sp>
      <p:sp>
        <p:nvSpPr>
          <p:cNvPr id="30" name="Circular Arrow 29"/>
          <p:cNvSpPr/>
          <p:nvPr/>
        </p:nvSpPr>
        <p:spPr>
          <a:xfrm rot="876914" flipV="1">
            <a:off x="7333948" y="4515243"/>
            <a:ext cx="1687935" cy="1718859"/>
          </a:xfrm>
          <a:prstGeom prst="circularArrow">
            <a:avLst>
              <a:gd name="adj1" fmla="val 10420"/>
              <a:gd name="adj2" fmla="val 1778864"/>
              <a:gd name="adj3" fmla="val 19582802"/>
              <a:gd name="adj4" fmla="val 3741760"/>
              <a:gd name="adj5" fmla="val 12500"/>
            </a:avLst>
          </a:prstGeom>
          <a:ln/>
        </p:spPr>
        <p:style>
          <a:lnRef idx="1">
            <a:schemeClr val="dk1"/>
          </a:lnRef>
          <a:fillRef idx="2">
            <a:schemeClr val="dk1"/>
          </a:fillRef>
          <a:effectRef idx="1">
            <a:schemeClr val="dk1"/>
          </a:effectRef>
          <a:fontRef idx="minor">
            <a:schemeClr val="dk1"/>
          </a:fontRef>
        </p:style>
        <p:txBody>
          <a:bodyPr lIns="91408" tIns="45704" rIns="91408" bIns="45704" rtlCol="0" anchor="ctr"/>
          <a:lstStyle/>
          <a:p>
            <a:pPr defTabSz="457039"/>
            <a:endParaRPr lang="en-US">
              <a:solidFill>
                <a:schemeClr val="tx1"/>
              </a:solidFill>
              <a:latin typeface="Optima"/>
              <a:cs typeface="Optima"/>
            </a:endParaRPr>
          </a:p>
        </p:txBody>
      </p:sp>
      <p:sp>
        <p:nvSpPr>
          <p:cNvPr id="31" name="TextBox 30"/>
          <p:cNvSpPr txBox="1"/>
          <p:nvPr/>
        </p:nvSpPr>
        <p:spPr>
          <a:xfrm flipH="1">
            <a:off x="7626585" y="5094719"/>
            <a:ext cx="1267848" cy="584775"/>
          </a:xfrm>
          <a:prstGeom prst="rect">
            <a:avLst/>
          </a:prstGeom>
          <a:noFill/>
        </p:spPr>
        <p:txBody>
          <a:bodyPr wrap="none" rtlCol="0">
            <a:spAutoFit/>
          </a:bodyPr>
          <a:lstStyle/>
          <a:p>
            <a:pPr algn="ctr" defTabSz="457039"/>
            <a:r>
              <a:rPr lang="en-US" sz="1600" b="1" dirty="0" smtClean="0">
                <a:solidFill>
                  <a:srgbClr val="000000"/>
                </a:solidFill>
                <a:latin typeface="Optima"/>
                <a:cs typeface="Optima"/>
              </a:rPr>
              <a:t>What Teams</a:t>
            </a:r>
          </a:p>
          <a:p>
            <a:pPr algn="ctr" defTabSz="457039"/>
            <a:r>
              <a:rPr lang="en-US" sz="1600" b="1" dirty="0" smtClean="0">
                <a:solidFill>
                  <a:srgbClr val="000000"/>
                </a:solidFill>
                <a:latin typeface="Optima"/>
                <a:cs typeface="Optima"/>
              </a:rPr>
              <a:t>Deliver</a:t>
            </a:r>
            <a:endParaRPr lang="en-US" sz="1600" b="1" dirty="0" smtClean="0">
              <a:solidFill>
                <a:srgbClr val="000000"/>
              </a:solidFill>
              <a:latin typeface="Optima"/>
              <a:cs typeface="Optima"/>
            </a:endParaRPr>
          </a:p>
        </p:txBody>
      </p:sp>
      <p:sp>
        <p:nvSpPr>
          <p:cNvPr id="33" name="TextBox 32"/>
          <p:cNvSpPr txBox="1"/>
          <p:nvPr/>
        </p:nvSpPr>
        <p:spPr>
          <a:xfrm flipH="1">
            <a:off x="7626585" y="1701362"/>
            <a:ext cx="1120500" cy="584775"/>
          </a:xfrm>
          <a:prstGeom prst="rect">
            <a:avLst/>
          </a:prstGeom>
          <a:noFill/>
        </p:spPr>
        <p:txBody>
          <a:bodyPr wrap="none" rtlCol="0">
            <a:spAutoFit/>
          </a:bodyPr>
          <a:lstStyle/>
          <a:p>
            <a:pPr algn="ctr" defTabSz="457039"/>
            <a:r>
              <a:rPr lang="en-US" sz="1600" b="1" dirty="0" smtClean="0">
                <a:solidFill>
                  <a:srgbClr val="000000"/>
                </a:solidFill>
                <a:latin typeface="Optima"/>
                <a:cs typeface="Optima"/>
              </a:rPr>
              <a:t>Why, Who</a:t>
            </a:r>
          </a:p>
          <a:p>
            <a:pPr algn="ctr" defTabSz="457039"/>
            <a:r>
              <a:rPr lang="en-US" sz="1600" b="1" dirty="0" smtClean="0">
                <a:solidFill>
                  <a:srgbClr val="000000"/>
                </a:solidFill>
                <a:latin typeface="Optima"/>
                <a:cs typeface="Optima"/>
              </a:rPr>
              <a:t>&amp; When</a:t>
            </a:r>
            <a:endParaRPr lang="en-US" sz="1600" b="1" dirty="0">
              <a:solidFill>
                <a:srgbClr val="000000"/>
              </a:solidFill>
              <a:latin typeface="Optima"/>
              <a:cs typeface="Optima"/>
            </a:endParaRPr>
          </a:p>
        </p:txBody>
      </p:sp>
      <p:sp>
        <p:nvSpPr>
          <p:cNvPr id="34" name="Circular Arrow 33"/>
          <p:cNvSpPr/>
          <p:nvPr/>
        </p:nvSpPr>
        <p:spPr>
          <a:xfrm rot="876914" flipV="1">
            <a:off x="7335262" y="1096727"/>
            <a:ext cx="1678447" cy="1718859"/>
          </a:xfrm>
          <a:prstGeom prst="circularArrow">
            <a:avLst>
              <a:gd name="adj1" fmla="val 10420"/>
              <a:gd name="adj2" fmla="val 1778864"/>
              <a:gd name="adj3" fmla="val 19582802"/>
              <a:gd name="adj4" fmla="val 3741760"/>
              <a:gd name="adj5" fmla="val 12500"/>
            </a:avLst>
          </a:prstGeom>
          <a:ln/>
        </p:spPr>
        <p:style>
          <a:lnRef idx="1">
            <a:schemeClr val="dk1"/>
          </a:lnRef>
          <a:fillRef idx="2">
            <a:schemeClr val="dk1"/>
          </a:fillRef>
          <a:effectRef idx="1">
            <a:schemeClr val="dk1"/>
          </a:effectRef>
          <a:fontRef idx="minor">
            <a:schemeClr val="dk1"/>
          </a:fontRef>
        </p:style>
        <p:txBody>
          <a:bodyPr lIns="91408" tIns="45704" rIns="91408" bIns="45704" rtlCol="0" anchor="ctr"/>
          <a:lstStyle/>
          <a:p>
            <a:pPr defTabSz="457039"/>
            <a:endParaRPr lang="en-US">
              <a:solidFill>
                <a:schemeClr val="tx1"/>
              </a:solidFill>
              <a:latin typeface="Optima"/>
              <a:cs typeface="Optima"/>
            </a:endParaRPr>
          </a:p>
        </p:txBody>
      </p:sp>
      <p:sp>
        <p:nvSpPr>
          <p:cNvPr id="36" name="TextBox 35"/>
          <p:cNvSpPr txBox="1"/>
          <p:nvPr/>
        </p:nvSpPr>
        <p:spPr>
          <a:xfrm>
            <a:off x="216740" y="50800"/>
            <a:ext cx="8731878" cy="954107"/>
          </a:xfrm>
          <a:prstGeom prst="rect">
            <a:avLst/>
          </a:prstGeom>
          <a:noFill/>
        </p:spPr>
        <p:txBody>
          <a:bodyPr wrap="none" rtlCol="0">
            <a:spAutoFit/>
          </a:bodyPr>
          <a:lstStyle/>
          <a:p>
            <a:pPr algn="ctr"/>
            <a:r>
              <a:rPr lang="en-US" sz="2800" dirty="0" smtClean="0">
                <a:solidFill>
                  <a:schemeClr val="bg1"/>
                </a:solidFill>
                <a:latin typeface="Optima"/>
                <a:cs typeface="Optima"/>
              </a:rPr>
              <a:t>Triple-loop </a:t>
            </a:r>
            <a:r>
              <a:rPr lang="en-US" sz="2800" dirty="0" smtClean="0">
                <a:solidFill>
                  <a:schemeClr val="bg1"/>
                </a:solidFill>
                <a:latin typeface="Optima"/>
                <a:cs typeface="Optima"/>
              </a:rPr>
              <a:t>treats the organisation as</a:t>
            </a:r>
            <a:r>
              <a:rPr lang="en-US" sz="2800" dirty="0" smtClean="0">
                <a:solidFill>
                  <a:schemeClr val="bg1"/>
                </a:solidFill>
                <a:latin typeface="Optima"/>
                <a:cs typeface="Optima"/>
              </a:rPr>
              <a:t> a deliverable. </a:t>
            </a:r>
          </a:p>
          <a:p>
            <a:pPr algn="ctr"/>
            <a:r>
              <a:rPr lang="en-US" sz="2800" dirty="0" smtClean="0">
                <a:solidFill>
                  <a:schemeClr val="bg1"/>
                </a:solidFill>
                <a:latin typeface="Optima"/>
                <a:cs typeface="Optima"/>
              </a:rPr>
              <a:t>Continuous adaptation of teams to products to markets.</a:t>
            </a:r>
            <a:endParaRPr lang="en-US" sz="2800" dirty="0" smtClean="0">
              <a:solidFill>
                <a:schemeClr val="bg1"/>
              </a:solidFill>
              <a:latin typeface="Optima"/>
              <a:cs typeface="Optima"/>
            </a:endParaRPr>
          </a:p>
        </p:txBody>
      </p:sp>
    </p:spTree>
    <p:extLst>
      <p:ext uri="{BB962C8B-B14F-4D97-AF65-F5344CB8AC3E}">
        <p14:creationId xmlns:p14="http://schemas.microsoft.com/office/powerpoint/2010/main" val="64193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03C3530-44E4-4A00-B6F2-E4746E9F2DA9}" type="slidenum">
              <a:rPr lang="en-US" altLang="en-US" smtClean="0"/>
              <a:pPr>
                <a:defRPr/>
              </a:pPr>
              <a:t>16</a:t>
            </a:fld>
            <a:endParaRPr lang="en-US" altLang="en-US" dirty="0"/>
          </a:p>
        </p:txBody>
      </p:sp>
      <p:pic>
        <p:nvPicPr>
          <p:cNvPr id="3" name="Picture 2"/>
          <p:cNvPicPr>
            <a:picLocks noChangeAspect="1"/>
          </p:cNvPicPr>
          <p:nvPr/>
        </p:nvPicPr>
        <p:blipFill rotWithShape="1">
          <a:blip r:embed="rId2"/>
          <a:srcRect l="7039" r="9216"/>
          <a:stretch/>
        </p:blipFill>
        <p:spPr>
          <a:xfrm>
            <a:off x="0" y="1155699"/>
            <a:ext cx="4610100" cy="5105401"/>
          </a:xfrm>
          <a:prstGeom prst="rect">
            <a:avLst/>
          </a:prstGeom>
        </p:spPr>
      </p:pic>
      <p:sp>
        <p:nvSpPr>
          <p:cNvPr id="4" name="TextBox 3"/>
          <p:cNvSpPr txBox="1"/>
          <p:nvPr/>
        </p:nvSpPr>
        <p:spPr>
          <a:xfrm>
            <a:off x="366917" y="241300"/>
            <a:ext cx="8435579" cy="707886"/>
          </a:xfrm>
          <a:prstGeom prst="rect">
            <a:avLst/>
          </a:prstGeom>
          <a:noFill/>
        </p:spPr>
        <p:txBody>
          <a:bodyPr wrap="none" rtlCol="0">
            <a:spAutoFit/>
          </a:bodyPr>
          <a:lstStyle/>
          <a:p>
            <a:pPr algn="ctr"/>
            <a:r>
              <a:rPr lang="en-US" sz="4000" dirty="0" smtClean="0">
                <a:solidFill>
                  <a:schemeClr val="bg1"/>
                </a:solidFill>
                <a:latin typeface="Optima"/>
                <a:cs typeface="Optima"/>
              </a:rPr>
              <a:t>Microsoft 2006. Digital but not Agile.</a:t>
            </a:r>
            <a:endParaRPr lang="en-US" sz="4000" dirty="0" smtClean="0">
              <a:solidFill>
                <a:schemeClr val="bg1"/>
              </a:solidFill>
              <a:latin typeface="Optima"/>
              <a:cs typeface="Optima"/>
            </a:endParaRPr>
          </a:p>
        </p:txBody>
      </p:sp>
      <p:sp>
        <p:nvSpPr>
          <p:cNvPr id="5" name="TextBox 4"/>
          <p:cNvSpPr txBox="1"/>
          <p:nvPr/>
        </p:nvSpPr>
        <p:spPr>
          <a:xfrm>
            <a:off x="4686300" y="1981200"/>
            <a:ext cx="3970702" cy="3539430"/>
          </a:xfrm>
          <a:prstGeom prst="rect">
            <a:avLst/>
          </a:prstGeom>
          <a:noFill/>
        </p:spPr>
        <p:txBody>
          <a:bodyPr wrap="none" rtlCol="0">
            <a:spAutoFit/>
          </a:bodyPr>
          <a:lstStyle/>
          <a:p>
            <a:pPr marL="457200" indent="-457200">
              <a:buFont typeface="Arial" charset="0"/>
              <a:buChar char="•"/>
            </a:pPr>
            <a:r>
              <a:rPr lang="en-US" sz="3200" dirty="0" smtClean="0">
                <a:latin typeface="Optima" charset="0"/>
                <a:ea typeface="Optima" charset="0"/>
                <a:cs typeface="Optima" charset="0"/>
              </a:rPr>
              <a:t>Zune</a:t>
            </a:r>
          </a:p>
          <a:p>
            <a:pPr marL="457200" indent="-457200">
              <a:buFont typeface="Arial" charset="0"/>
              <a:buChar char="•"/>
            </a:pPr>
            <a:endParaRPr lang="en-US" sz="3200" dirty="0">
              <a:latin typeface="Optima" charset="0"/>
              <a:ea typeface="Optima" charset="0"/>
              <a:cs typeface="Optima" charset="0"/>
            </a:endParaRPr>
          </a:p>
          <a:p>
            <a:pPr marL="457200" indent="-457200">
              <a:buFont typeface="Arial" charset="0"/>
              <a:buChar char="•"/>
            </a:pPr>
            <a:r>
              <a:rPr lang="en-US" sz="3200" dirty="0" smtClean="0">
                <a:latin typeface="Optima" charset="0"/>
                <a:ea typeface="Optima" charset="0"/>
                <a:cs typeface="Optima" charset="0"/>
              </a:rPr>
              <a:t>Internet Explorer</a:t>
            </a:r>
          </a:p>
          <a:p>
            <a:pPr marL="457200" indent="-457200">
              <a:buFont typeface="Arial" charset="0"/>
              <a:buChar char="•"/>
            </a:pPr>
            <a:endParaRPr lang="en-US" sz="3200" dirty="0">
              <a:latin typeface="Optima" charset="0"/>
              <a:ea typeface="Optima" charset="0"/>
              <a:cs typeface="Optima" charset="0"/>
            </a:endParaRPr>
          </a:p>
          <a:p>
            <a:pPr marL="457200" indent="-457200">
              <a:buFont typeface="Arial" charset="0"/>
              <a:buChar char="•"/>
            </a:pPr>
            <a:r>
              <a:rPr lang="en-US" sz="3200" dirty="0" smtClean="0">
                <a:latin typeface="Optima" charset="0"/>
                <a:ea typeface="Optima" charset="0"/>
                <a:cs typeface="Optima" charset="0"/>
              </a:rPr>
              <a:t>Windows ME/Vista</a:t>
            </a:r>
          </a:p>
          <a:p>
            <a:pPr marL="457200" indent="-457200">
              <a:buFont typeface="Arial" charset="0"/>
              <a:buChar char="•"/>
            </a:pPr>
            <a:endParaRPr lang="en-US" sz="3200" dirty="0">
              <a:latin typeface="Optima" charset="0"/>
              <a:ea typeface="Optima" charset="0"/>
              <a:cs typeface="Optima" charset="0"/>
            </a:endParaRPr>
          </a:p>
          <a:p>
            <a:pPr marL="457200" indent="-457200">
              <a:buFont typeface="Arial" charset="0"/>
              <a:buChar char="•"/>
            </a:pPr>
            <a:r>
              <a:rPr lang="en-US" sz="3200" dirty="0" smtClean="0">
                <a:latin typeface="Optima" charset="0"/>
                <a:ea typeface="Optima" charset="0"/>
                <a:cs typeface="Optima" charset="0"/>
              </a:rPr>
              <a:t>The Ribbon </a:t>
            </a:r>
            <a:r>
              <a:rPr lang="is-IS" sz="3200" dirty="0" smtClean="0">
                <a:latin typeface="Optima" charset="0"/>
                <a:ea typeface="Optima" charset="0"/>
                <a:cs typeface="Optima" charset="0"/>
              </a:rPr>
              <a:t>…</a:t>
            </a:r>
            <a:endParaRPr lang="en-US" sz="3200" dirty="0">
              <a:latin typeface="Optima" charset="0"/>
              <a:ea typeface="Optima" charset="0"/>
              <a:cs typeface="Optima" charset="0"/>
            </a:endParaRPr>
          </a:p>
        </p:txBody>
      </p:sp>
    </p:spTree>
    <p:extLst>
      <p:ext uri="{BB962C8B-B14F-4D97-AF65-F5344CB8AC3E}">
        <p14:creationId xmlns:p14="http://schemas.microsoft.com/office/powerpoint/2010/main" val="20180370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03C3530-44E4-4A00-B6F2-E4746E9F2DA9}" type="slidenum">
              <a:rPr lang="en-US" altLang="en-US" smtClean="0"/>
              <a:pPr>
                <a:defRPr/>
              </a:pPr>
              <a:t>17</a:t>
            </a:fld>
            <a:endParaRPr lang="en-US" altLang="en-US" dirty="0"/>
          </a:p>
        </p:txBody>
      </p:sp>
      <p:sp>
        <p:nvSpPr>
          <p:cNvPr id="4" name="TextBox 3"/>
          <p:cNvSpPr txBox="1"/>
          <p:nvPr/>
        </p:nvSpPr>
        <p:spPr>
          <a:xfrm>
            <a:off x="636526" y="241300"/>
            <a:ext cx="7896392" cy="707886"/>
          </a:xfrm>
          <a:prstGeom prst="rect">
            <a:avLst/>
          </a:prstGeom>
          <a:noFill/>
        </p:spPr>
        <p:txBody>
          <a:bodyPr wrap="none" rtlCol="0">
            <a:spAutoFit/>
          </a:bodyPr>
          <a:lstStyle/>
          <a:p>
            <a:pPr algn="ctr"/>
            <a:r>
              <a:rPr lang="en-AU" sz="4000" dirty="0" smtClean="0">
                <a:solidFill>
                  <a:schemeClr val="bg1"/>
                </a:solidFill>
                <a:latin typeface="Optima"/>
                <a:cs typeface="Optima"/>
              </a:rPr>
              <a:t>On the way to a “Kodak Moment”?</a:t>
            </a:r>
            <a:endParaRPr lang="en-US" sz="4000" dirty="0" smtClean="0">
              <a:solidFill>
                <a:schemeClr val="bg1"/>
              </a:solidFill>
              <a:latin typeface="Optima"/>
              <a:cs typeface="Optima"/>
            </a:endParaRPr>
          </a:p>
        </p:txBody>
      </p:sp>
      <p:pic>
        <p:nvPicPr>
          <p:cNvPr id="3" name="Picture 2"/>
          <p:cNvPicPr>
            <a:picLocks noChangeAspect="1"/>
          </p:cNvPicPr>
          <p:nvPr/>
        </p:nvPicPr>
        <p:blipFill rotWithShape="1">
          <a:blip r:embed="rId2"/>
          <a:srcRect l="30833" r="6858"/>
          <a:stretch/>
        </p:blipFill>
        <p:spPr>
          <a:xfrm>
            <a:off x="667598" y="1304350"/>
            <a:ext cx="7834246" cy="4787900"/>
          </a:xfrm>
          <a:prstGeom prst="rect">
            <a:avLst/>
          </a:prstGeom>
        </p:spPr>
      </p:pic>
    </p:spTree>
    <p:extLst>
      <p:ext uri="{BB962C8B-B14F-4D97-AF65-F5344CB8AC3E}">
        <p14:creationId xmlns:p14="http://schemas.microsoft.com/office/powerpoint/2010/main" val="16149323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03C3530-44E4-4A00-B6F2-E4746E9F2DA9}" type="slidenum">
              <a:rPr lang="en-US" altLang="en-US" smtClean="0"/>
              <a:pPr>
                <a:defRPr/>
              </a:pPr>
              <a:t>18</a:t>
            </a:fld>
            <a:endParaRPr lang="en-US" altLang="en-US" dirty="0"/>
          </a:p>
        </p:txBody>
      </p:sp>
      <p:sp>
        <p:nvSpPr>
          <p:cNvPr id="4" name="TextBox 3"/>
          <p:cNvSpPr txBox="1"/>
          <p:nvPr/>
        </p:nvSpPr>
        <p:spPr>
          <a:xfrm>
            <a:off x="1868266" y="241300"/>
            <a:ext cx="5432898" cy="707886"/>
          </a:xfrm>
          <a:prstGeom prst="rect">
            <a:avLst/>
          </a:prstGeom>
          <a:noFill/>
        </p:spPr>
        <p:txBody>
          <a:bodyPr wrap="none" rtlCol="0">
            <a:spAutoFit/>
          </a:bodyPr>
          <a:lstStyle/>
          <a:p>
            <a:pPr algn="ctr"/>
            <a:r>
              <a:rPr lang="en-AU" sz="4000" dirty="0" smtClean="0">
                <a:solidFill>
                  <a:schemeClr val="bg1"/>
                </a:solidFill>
                <a:latin typeface="Optima"/>
                <a:cs typeface="Optima"/>
              </a:rPr>
              <a:t>Apple thought different</a:t>
            </a:r>
            <a:endParaRPr lang="en-US" sz="4000" dirty="0" smtClean="0">
              <a:solidFill>
                <a:schemeClr val="bg1"/>
              </a:solidFill>
              <a:latin typeface="Optima"/>
              <a:cs typeface="Optima"/>
            </a:endParaRPr>
          </a:p>
        </p:txBody>
      </p:sp>
      <p:pic>
        <p:nvPicPr>
          <p:cNvPr id="6" name="Picture 5" descr="ap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83" y="1287109"/>
            <a:ext cx="8458199" cy="4814335"/>
          </a:xfrm>
          <a:prstGeom prst="rect">
            <a:avLst/>
          </a:prstGeom>
        </p:spPr>
      </p:pic>
    </p:spTree>
    <p:extLst>
      <p:ext uri="{BB962C8B-B14F-4D97-AF65-F5344CB8AC3E}">
        <p14:creationId xmlns:p14="http://schemas.microsoft.com/office/powerpoint/2010/main" val="2131412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ano-model-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283" y="1249008"/>
            <a:ext cx="6515434" cy="4937162"/>
          </a:xfrm>
          <a:prstGeom prst="rect">
            <a:avLst/>
          </a:prstGeom>
        </p:spPr>
      </p:pic>
      <p:sp>
        <p:nvSpPr>
          <p:cNvPr id="7" name="Striped Right Arrow 6"/>
          <p:cNvSpPr/>
          <p:nvPr/>
        </p:nvSpPr>
        <p:spPr>
          <a:xfrm rot="3101973">
            <a:off x="3844108" y="2871934"/>
            <a:ext cx="1274570" cy="2041292"/>
          </a:xfrm>
          <a:prstGeom prst="stripedRightArrow">
            <a:avLst/>
          </a:prstGeom>
          <a:gradFill flip="none" rotWithShape="1">
            <a:gsLst>
              <a:gs pos="0">
                <a:schemeClr val="accent3">
                  <a:lumMod val="50000"/>
                  <a:alpha val="31000"/>
                </a:schemeClr>
              </a:gs>
              <a:gs pos="52000">
                <a:schemeClr val="accent5">
                  <a:lumMod val="20000"/>
                  <a:lumOff val="80000"/>
                  <a:alpha val="31000"/>
                </a:schemeClr>
              </a:gs>
              <a:gs pos="100000">
                <a:srgbClr val="FF0000">
                  <a:alpha val="31000"/>
                </a:srgbClr>
              </a:gs>
            </a:gsLst>
            <a:lin ang="3060000" scaled="0"/>
            <a:tileRect/>
          </a:gradFill>
          <a:ln>
            <a:solidFill>
              <a:schemeClr val="accent6">
                <a:shade val="95000"/>
                <a:satMod val="105000"/>
                <a:alpha val="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TextBox 13"/>
          <p:cNvSpPr txBox="1"/>
          <p:nvPr/>
        </p:nvSpPr>
        <p:spPr>
          <a:xfrm>
            <a:off x="2731300" y="3021345"/>
            <a:ext cx="992938" cy="307777"/>
          </a:xfrm>
          <a:prstGeom prst="rect">
            <a:avLst/>
          </a:prstGeom>
          <a:solidFill>
            <a:srgbClr val="FFFFFF"/>
          </a:solidFill>
        </p:spPr>
        <p:txBody>
          <a:bodyPr wrap="none" rtlCol="0">
            <a:spAutoFit/>
          </a:bodyPr>
          <a:lstStyle/>
          <a:p>
            <a:r>
              <a:rPr lang="en-US" sz="1400" dirty="0" smtClean="0">
                <a:latin typeface="Optima"/>
                <a:cs typeface="Optima"/>
              </a:rPr>
              <a:t>Deception</a:t>
            </a:r>
            <a:endParaRPr lang="en-US" sz="1400" dirty="0">
              <a:latin typeface="Optima"/>
              <a:cs typeface="Optima"/>
            </a:endParaRPr>
          </a:p>
        </p:txBody>
      </p:sp>
      <p:sp>
        <p:nvSpPr>
          <p:cNvPr id="16" name="TextBox 15"/>
          <p:cNvSpPr txBox="1"/>
          <p:nvPr/>
        </p:nvSpPr>
        <p:spPr>
          <a:xfrm>
            <a:off x="1242806" y="3342315"/>
            <a:ext cx="1232440" cy="307777"/>
          </a:xfrm>
          <a:prstGeom prst="rect">
            <a:avLst/>
          </a:prstGeom>
          <a:solidFill>
            <a:srgbClr val="FFFFFF"/>
          </a:solidFill>
        </p:spPr>
        <p:txBody>
          <a:bodyPr wrap="none" rtlCol="0">
            <a:spAutoFit/>
          </a:bodyPr>
          <a:lstStyle/>
          <a:p>
            <a:r>
              <a:rPr lang="en-US" sz="1400" dirty="0" smtClean="0">
                <a:latin typeface="Optima"/>
                <a:cs typeface="Optima"/>
              </a:rPr>
              <a:t>Digitalization</a:t>
            </a:r>
            <a:endParaRPr lang="en-US" sz="1400" dirty="0">
              <a:latin typeface="Optima"/>
              <a:cs typeface="Optima"/>
            </a:endParaRPr>
          </a:p>
        </p:txBody>
      </p:sp>
      <p:sp>
        <p:nvSpPr>
          <p:cNvPr id="17" name="TextBox 16"/>
          <p:cNvSpPr txBox="1"/>
          <p:nvPr/>
        </p:nvSpPr>
        <p:spPr>
          <a:xfrm>
            <a:off x="3850214" y="2294785"/>
            <a:ext cx="1002990" cy="307777"/>
          </a:xfrm>
          <a:prstGeom prst="rect">
            <a:avLst/>
          </a:prstGeom>
          <a:noFill/>
        </p:spPr>
        <p:txBody>
          <a:bodyPr wrap="none" rtlCol="0">
            <a:spAutoFit/>
          </a:bodyPr>
          <a:lstStyle/>
          <a:p>
            <a:r>
              <a:rPr lang="en-US" sz="1400" dirty="0" smtClean="0">
                <a:latin typeface="Optima"/>
                <a:cs typeface="Optima"/>
              </a:rPr>
              <a:t>Disruption</a:t>
            </a:r>
            <a:endParaRPr lang="en-US" sz="1400" dirty="0">
              <a:latin typeface="Optima"/>
              <a:cs typeface="Optima"/>
            </a:endParaRPr>
          </a:p>
        </p:txBody>
      </p:sp>
      <p:sp>
        <p:nvSpPr>
          <p:cNvPr id="18" name="TextBox 17"/>
          <p:cNvSpPr txBox="1"/>
          <p:nvPr/>
        </p:nvSpPr>
        <p:spPr>
          <a:xfrm>
            <a:off x="1388106" y="5460584"/>
            <a:ext cx="1571402" cy="307777"/>
          </a:xfrm>
          <a:prstGeom prst="rect">
            <a:avLst/>
          </a:prstGeom>
          <a:noFill/>
        </p:spPr>
        <p:txBody>
          <a:bodyPr wrap="none" rtlCol="0">
            <a:spAutoFit/>
          </a:bodyPr>
          <a:lstStyle/>
          <a:p>
            <a:r>
              <a:rPr lang="en-US" sz="1400" dirty="0" smtClean="0">
                <a:latin typeface="Optima"/>
                <a:cs typeface="Optima"/>
              </a:rPr>
              <a:t>Dematerialization</a:t>
            </a:r>
            <a:endParaRPr lang="en-US" sz="1400" dirty="0">
              <a:latin typeface="Optima"/>
              <a:cs typeface="Optima"/>
            </a:endParaRPr>
          </a:p>
        </p:txBody>
      </p:sp>
      <p:sp>
        <p:nvSpPr>
          <p:cNvPr id="19" name="TextBox 18"/>
          <p:cNvSpPr txBox="1"/>
          <p:nvPr/>
        </p:nvSpPr>
        <p:spPr>
          <a:xfrm>
            <a:off x="4947086" y="3915922"/>
            <a:ext cx="1431903" cy="307777"/>
          </a:xfrm>
          <a:prstGeom prst="rect">
            <a:avLst/>
          </a:prstGeom>
          <a:noFill/>
        </p:spPr>
        <p:txBody>
          <a:bodyPr wrap="none" rtlCol="0">
            <a:spAutoFit/>
          </a:bodyPr>
          <a:lstStyle/>
          <a:p>
            <a:r>
              <a:rPr lang="en-US" sz="1400" dirty="0" smtClean="0">
                <a:latin typeface="Optima"/>
                <a:cs typeface="Optima"/>
              </a:rPr>
              <a:t>Demonetization</a:t>
            </a:r>
            <a:endParaRPr lang="en-US" sz="1400" dirty="0">
              <a:latin typeface="Optima"/>
              <a:cs typeface="Optima"/>
            </a:endParaRPr>
          </a:p>
        </p:txBody>
      </p:sp>
      <p:sp>
        <p:nvSpPr>
          <p:cNvPr id="20" name="TextBox 19"/>
          <p:cNvSpPr txBox="1"/>
          <p:nvPr/>
        </p:nvSpPr>
        <p:spPr>
          <a:xfrm>
            <a:off x="7354758" y="3904684"/>
            <a:ext cx="1479479" cy="307777"/>
          </a:xfrm>
          <a:prstGeom prst="rect">
            <a:avLst/>
          </a:prstGeom>
          <a:solidFill>
            <a:srgbClr val="FFFFFF"/>
          </a:solidFill>
        </p:spPr>
        <p:txBody>
          <a:bodyPr wrap="none" rtlCol="0">
            <a:spAutoFit/>
          </a:bodyPr>
          <a:lstStyle/>
          <a:p>
            <a:r>
              <a:rPr lang="en-US" sz="1400" dirty="0" smtClean="0">
                <a:latin typeface="Optima"/>
                <a:cs typeface="Optima"/>
              </a:rPr>
              <a:t>Democratization</a:t>
            </a:r>
            <a:endParaRPr lang="en-US" sz="1400" dirty="0">
              <a:latin typeface="Optima"/>
              <a:cs typeface="Optima"/>
            </a:endParaRPr>
          </a:p>
        </p:txBody>
      </p:sp>
      <p:sp>
        <p:nvSpPr>
          <p:cNvPr id="22" name="TextBox 21"/>
          <p:cNvSpPr txBox="1"/>
          <p:nvPr/>
        </p:nvSpPr>
        <p:spPr>
          <a:xfrm>
            <a:off x="2938267" y="241300"/>
            <a:ext cx="3292889" cy="707886"/>
          </a:xfrm>
          <a:prstGeom prst="rect">
            <a:avLst/>
          </a:prstGeom>
          <a:noFill/>
        </p:spPr>
        <p:txBody>
          <a:bodyPr wrap="none" rtlCol="0">
            <a:spAutoFit/>
          </a:bodyPr>
          <a:lstStyle/>
          <a:p>
            <a:pPr algn="ctr"/>
            <a:r>
              <a:rPr lang="en-AU" sz="4000" dirty="0" smtClean="0">
                <a:solidFill>
                  <a:schemeClr val="bg1"/>
                </a:solidFill>
                <a:latin typeface="Optima"/>
                <a:cs typeface="Optima"/>
              </a:rPr>
              <a:t>Because Kano</a:t>
            </a:r>
            <a:endParaRPr lang="en-US" sz="4000" dirty="0" smtClean="0">
              <a:solidFill>
                <a:schemeClr val="bg1"/>
              </a:solidFill>
              <a:latin typeface="Optima"/>
              <a:cs typeface="Optima"/>
            </a:endParaRPr>
          </a:p>
        </p:txBody>
      </p:sp>
    </p:spTree>
    <p:extLst>
      <p:ext uri="{BB962C8B-B14F-4D97-AF65-F5344CB8AC3E}">
        <p14:creationId xmlns:p14="http://schemas.microsoft.com/office/powerpoint/2010/main" val="91264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6" grpId="0" animBg="1"/>
      <p:bldP spid="17" grpId="0"/>
      <p:bldP spid="18" grpId="0"/>
      <p:bldP spid="19" grpId="0"/>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2200" dirty="0"/>
              <a:t>Agenda</a:t>
            </a:r>
          </a:p>
        </p:txBody>
      </p:sp>
      <p:sp>
        <p:nvSpPr>
          <p:cNvPr id="5" name="Content Placeholder 4"/>
          <p:cNvSpPr>
            <a:spLocks noGrp="1"/>
          </p:cNvSpPr>
          <p:nvPr>
            <p:ph idx="1"/>
          </p:nvPr>
        </p:nvSpPr>
        <p:spPr/>
        <p:txBody>
          <a:bodyPr>
            <a:normAutofit/>
          </a:bodyPr>
          <a:lstStyle/>
          <a:p>
            <a:r>
              <a:rPr lang="en-AU" sz="2000" dirty="0" smtClean="0"/>
              <a:t>Introduction</a:t>
            </a:r>
            <a:endParaRPr lang="en-AU" sz="2000" dirty="0"/>
          </a:p>
          <a:p>
            <a:endParaRPr lang="en-AU" sz="2000" b="1" dirty="0"/>
          </a:p>
          <a:p>
            <a:r>
              <a:rPr lang="en-AU" sz="2000" dirty="0" smtClean="0"/>
              <a:t>The Importance of business </a:t>
            </a:r>
            <a:r>
              <a:rPr lang="en-AU" sz="2000" dirty="0"/>
              <a:t>agility </a:t>
            </a:r>
            <a:endParaRPr lang="en-AU" sz="2000" dirty="0" smtClean="0"/>
          </a:p>
          <a:p>
            <a:endParaRPr lang="en-AU" sz="2000" dirty="0"/>
          </a:p>
          <a:p>
            <a:r>
              <a:rPr lang="en-AU" sz="2000" dirty="0" smtClean="0"/>
              <a:t>Agile delivery – key concepts</a:t>
            </a:r>
            <a:endParaRPr lang="en-AU" sz="2000" dirty="0"/>
          </a:p>
          <a:p>
            <a:pPr lvl="1"/>
            <a:endParaRPr lang="en-AU" sz="2000" b="1" dirty="0"/>
          </a:p>
          <a:p>
            <a:r>
              <a:rPr lang="en-AU" sz="2000" dirty="0"/>
              <a:t>Delivering on the promise business agility – key lessons</a:t>
            </a:r>
          </a:p>
          <a:p>
            <a:endParaRPr lang="en-AU" sz="2000" dirty="0"/>
          </a:p>
          <a:p>
            <a:r>
              <a:rPr lang="en-AU" sz="2000" dirty="0"/>
              <a:t>Agile Transformation - Case Study </a:t>
            </a:r>
            <a:r>
              <a:rPr lang="en-AU" sz="2000" dirty="0" smtClean="0"/>
              <a:t>– </a:t>
            </a:r>
            <a:r>
              <a:rPr lang="en-AU" sz="2000" dirty="0" err="1" smtClean="0"/>
              <a:t>Kaching</a:t>
            </a:r>
            <a:endParaRPr lang="en-AU" sz="2000" dirty="0" smtClean="0"/>
          </a:p>
          <a:p>
            <a:endParaRPr lang="en-AU" sz="2000" dirty="0"/>
          </a:p>
          <a:p>
            <a:r>
              <a:rPr lang="en-AU" sz="2000" dirty="0"/>
              <a:t>Approach to agile transformation</a:t>
            </a:r>
          </a:p>
          <a:p>
            <a:endParaRPr lang="en-AU" sz="2000" dirty="0"/>
          </a:p>
          <a:p>
            <a:endParaRPr lang="en-AU" sz="2000" dirty="0"/>
          </a:p>
          <a:p>
            <a:pPr lvl="1"/>
            <a:endParaRPr lang="en-AU" sz="2000" dirty="0"/>
          </a:p>
        </p:txBody>
      </p:sp>
      <p:sp>
        <p:nvSpPr>
          <p:cNvPr id="3" name="Slide Number Placeholder 2"/>
          <p:cNvSpPr>
            <a:spLocks noGrp="1"/>
          </p:cNvSpPr>
          <p:nvPr>
            <p:ph type="sldNum" sz="quarter" idx="12"/>
          </p:nvPr>
        </p:nvSpPr>
        <p:spPr/>
        <p:txBody>
          <a:bodyPr/>
          <a:lstStyle/>
          <a:p>
            <a:fld id="{0BC6CE8E-0F55-604F-9B0D-90CDD098E5AE}" type="slidenum">
              <a:rPr lang="en-US" smtClean="0"/>
              <a:t>2</a:t>
            </a:fld>
            <a:endParaRPr lang="en-US"/>
          </a:p>
        </p:txBody>
      </p:sp>
    </p:spTree>
    <p:extLst>
      <p:ext uri="{BB962C8B-B14F-4D97-AF65-F5344CB8AC3E}">
        <p14:creationId xmlns:p14="http://schemas.microsoft.com/office/powerpoint/2010/main" val="3815649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76422" y="1219200"/>
            <a:ext cx="8436116" cy="5041900"/>
            <a:chOff x="603422" y="638924"/>
            <a:chExt cx="8436116" cy="5041900"/>
          </a:xfrm>
        </p:grpSpPr>
        <p:pic>
          <p:nvPicPr>
            <p:cNvPr id="4" name="Picture 3" descr="innovation-window.png"/>
            <p:cNvPicPr>
              <a:picLocks noChangeAspect="1"/>
            </p:cNvPicPr>
            <p:nvPr/>
          </p:nvPicPr>
          <p:blipFill rotWithShape="1">
            <a:blip r:embed="rId3">
              <a:extLst>
                <a:ext uri="{28A0092B-C50C-407E-A947-70E740481C1C}">
                  <a14:useLocalDpi xmlns:a14="http://schemas.microsoft.com/office/drawing/2010/main" val="0"/>
                </a:ext>
              </a:extLst>
            </a:blip>
            <a:srcRect l="3970" t="2052" r="2500" b="5619"/>
            <a:stretch/>
          </p:blipFill>
          <p:spPr>
            <a:xfrm>
              <a:off x="603422" y="638924"/>
              <a:ext cx="8436116" cy="5041900"/>
            </a:xfrm>
            <a:prstGeom prst="rect">
              <a:avLst/>
            </a:prstGeom>
          </p:spPr>
        </p:pic>
        <p:sp>
          <p:nvSpPr>
            <p:cNvPr id="13" name="TextBox 12"/>
            <p:cNvSpPr txBox="1"/>
            <p:nvPr/>
          </p:nvSpPr>
          <p:spPr>
            <a:xfrm>
              <a:off x="2517401" y="1374533"/>
              <a:ext cx="3504854" cy="954107"/>
            </a:xfrm>
            <a:prstGeom prst="rect">
              <a:avLst/>
            </a:prstGeom>
            <a:solidFill>
              <a:srgbClr val="FFFFFF"/>
            </a:solidFill>
          </p:spPr>
          <p:txBody>
            <a:bodyPr wrap="square" rtlCol="0">
              <a:spAutoFit/>
            </a:bodyPr>
            <a:lstStyle/>
            <a:p>
              <a:pPr algn="ctr"/>
              <a:r>
                <a:rPr lang="en-US" sz="2800" dirty="0" smtClean="0">
                  <a:ln>
                    <a:solidFill>
                      <a:schemeClr val="accent2"/>
                    </a:solidFill>
                  </a:ln>
                  <a:latin typeface="Optima"/>
                  <a:cs typeface="Optima"/>
                </a:rPr>
                <a:t>All growth strategies</a:t>
              </a:r>
            </a:p>
            <a:p>
              <a:pPr algn="ctr"/>
              <a:r>
                <a:rPr lang="en-US" sz="2800" dirty="0" smtClean="0">
                  <a:ln>
                    <a:solidFill>
                      <a:schemeClr val="accent2"/>
                    </a:solidFill>
                  </a:ln>
                  <a:latin typeface="Optima"/>
                  <a:cs typeface="Optima"/>
                </a:rPr>
                <a:t>are S-curves.</a:t>
              </a:r>
            </a:p>
          </p:txBody>
        </p:sp>
      </p:grpSp>
      <p:sp>
        <p:nvSpPr>
          <p:cNvPr id="8" name="TextBox 7"/>
          <p:cNvSpPr txBox="1"/>
          <p:nvPr/>
        </p:nvSpPr>
        <p:spPr>
          <a:xfrm>
            <a:off x="973673" y="-367"/>
            <a:ext cx="7247498" cy="1077218"/>
          </a:xfrm>
          <a:prstGeom prst="rect">
            <a:avLst/>
          </a:prstGeom>
          <a:noFill/>
        </p:spPr>
        <p:txBody>
          <a:bodyPr wrap="none" rtlCol="0">
            <a:spAutoFit/>
          </a:bodyPr>
          <a:lstStyle/>
          <a:p>
            <a:pPr algn="ctr"/>
            <a:r>
              <a:rPr lang="en-AU" sz="3200" dirty="0" smtClean="0">
                <a:solidFill>
                  <a:schemeClr val="bg1"/>
                </a:solidFill>
                <a:latin typeface="Optima"/>
                <a:cs typeface="Optima"/>
              </a:rPr>
              <a:t>Kodak died staying the course.</a:t>
            </a:r>
          </a:p>
          <a:p>
            <a:pPr algn="ctr"/>
            <a:r>
              <a:rPr lang="en-AU" sz="3200" dirty="0" smtClean="0">
                <a:solidFill>
                  <a:schemeClr val="bg1"/>
                </a:solidFill>
                <a:latin typeface="Optima"/>
                <a:cs typeface="Optima"/>
              </a:rPr>
              <a:t>Microsoft stagnated meeting the market.</a:t>
            </a:r>
            <a:endParaRPr lang="en-US" sz="3200" dirty="0" smtClean="0">
              <a:solidFill>
                <a:schemeClr val="bg1"/>
              </a:solidFill>
              <a:latin typeface="Optima"/>
              <a:cs typeface="Optima"/>
            </a:endParaRPr>
          </a:p>
        </p:txBody>
      </p:sp>
    </p:spTree>
    <p:extLst>
      <p:ext uri="{BB962C8B-B14F-4D97-AF65-F5344CB8AC3E}">
        <p14:creationId xmlns:p14="http://schemas.microsoft.com/office/powerpoint/2010/main" val="1596661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ple-earnings-chart-Q1-2015.005-640x480.png"/>
          <p:cNvPicPr>
            <a:picLocks noChangeAspect="1"/>
          </p:cNvPicPr>
          <p:nvPr/>
        </p:nvPicPr>
        <p:blipFill rotWithShape="1">
          <a:blip r:embed="rId3">
            <a:extLst>
              <a:ext uri="{28A0092B-C50C-407E-A947-70E740481C1C}">
                <a14:useLocalDpi xmlns:a14="http://schemas.microsoft.com/office/drawing/2010/main" val="0"/>
              </a:ext>
            </a:extLst>
          </a:blip>
          <a:srcRect b="13101"/>
          <a:stretch/>
        </p:blipFill>
        <p:spPr>
          <a:xfrm>
            <a:off x="864997" y="1287109"/>
            <a:ext cx="7414007" cy="4814335"/>
          </a:xfrm>
          <a:prstGeom prst="rect">
            <a:avLst/>
          </a:prstGeom>
        </p:spPr>
      </p:pic>
      <p:sp>
        <p:nvSpPr>
          <p:cNvPr id="6" name="TextBox 5"/>
          <p:cNvSpPr txBox="1"/>
          <p:nvPr/>
        </p:nvSpPr>
        <p:spPr>
          <a:xfrm>
            <a:off x="1419893" y="37733"/>
            <a:ext cx="6355073" cy="1077218"/>
          </a:xfrm>
          <a:prstGeom prst="rect">
            <a:avLst/>
          </a:prstGeom>
          <a:noFill/>
        </p:spPr>
        <p:txBody>
          <a:bodyPr wrap="none" rtlCol="0">
            <a:spAutoFit/>
          </a:bodyPr>
          <a:lstStyle/>
          <a:p>
            <a:pPr algn="ctr"/>
            <a:r>
              <a:rPr lang="en-AU" sz="3200" dirty="0" smtClean="0">
                <a:solidFill>
                  <a:schemeClr val="bg1"/>
                </a:solidFill>
                <a:latin typeface="Optima"/>
                <a:cs typeface="Optima"/>
              </a:rPr>
              <a:t>Apple obsoleted the market.</a:t>
            </a:r>
          </a:p>
          <a:p>
            <a:pPr algn="ctr"/>
            <a:r>
              <a:rPr lang="en-AU" sz="3200" dirty="0" smtClean="0">
                <a:solidFill>
                  <a:schemeClr val="bg1"/>
                </a:solidFill>
                <a:latin typeface="Optima"/>
                <a:cs typeface="Optima"/>
              </a:rPr>
              <a:t>So now it’s worth more than Russia</a:t>
            </a:r>
          </a:p>
        </p:txBody>
      </p:sp>
    </p:spTree>
    <p:extLst>
      <p:ext uri="{BB962C8B-B14F-4D97-AF65-F5344CB8AC3E}">
        <p14:creationId xmlns:p14="http://schemas.microsoft.com/office/powerpoint/2010/main" val="503467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38497" y="1143000"/>
            <a:ext cx="5667006" cy="5097567"/>
          </a:xfrm>
          <a:prstGeom prst="rect">
            <a:avLst/>
          </a:prstGeom>
        </p:spPr>
      </p:pic>
      <p:sp>
        <p:nvSpPr>
          <p:cNvPr id="6" name="TextBox 5"/>
          <p:cNvSpPr txBox="1"/>
          <p:nvPr/>
        </p:nvSpPr>
        <p:spPr>
          <a:xfrm>
            <a:off x="2132621" y="190133"/>
            <a:ext cx="4929619" cy="646331"/>
          </a:xfrm>
          <a:prstGeom prst="rect">
            <a:avLst/>
          </a:prstGeom>
          <a:noFill/>
        </p:spPr>
        <p:txBody>
          <a:bodyPr wrap="none" rtlCol="0">
            <a:spAutoFit/>
          </a:bodyPr>
          <a:lstStyle/>
          <a:p>
            <a:pPr algn="ctr"/>
            <a:r>
              <a:rPr lang="en-AU" sz="3600" dirty="0" smtClean="0">
                <a:solidFill>
                  <a:schemeClr val="bg1"/>
                </a:solidFill>
                <a:latin typeface="Optima"/>
                <a:cs typeface="Optima"/>
              </a:rPr>
              <a:t>But this isn’t a </a:t>
            </a:r>
            <a:r>
              <a:rPr lang="en-AU" sz="3600" smtClean="0">
                <a:solidFill>
                  <a:schemeClr val="bg1"/>
                </a:solidFill>
                <a:latin typeface="Optima"/>
                <a:cs typeface="Optima"/>
              </a:rPr>
              <a:t>delighter.</a:t>
            </a:r>
            <a:endParaRPr lang="en-AU" sz="3600" dirty="0" smtClean="0">
              <a:solidFill>
                <a:schemeClr val="bg1"/>
              </a:solidFill>
              <a:latin typeface="Optima"/>
              <a:cs typeface="Optima"/>
            </a:endParaRPr>
          </a:p>
        </p:txBody>
      </p:sp>
    </p:spTree>
    <p:extLst>
      <p:ext uri="{BB962C8B-B14F-4D97-AF65-F5344CB8AC3E}">
        <p14:creationId xmlns:p14="http://schemas.microsoft.com/office/powerpoint/2010/main" val="8069698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necraft Hololens demo at E3 2015 (amaz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48" y="1117600"/>
            <a:ext cx="9144000" cy="5143500"/>
          </a:xfrm>
          <a:prstGeom prst="rect">
            <a:avLst/>
          </a:prstGeom>
        </p:spPr>
      </p:pic>
      <p:sp>
        <p:nvSpPr>
          <p:cNvPr id="5" name="TextBox 4"/>
          <p:cNvSpPr txBox="1"/>
          <p:nvPr/>
        </p:nvSpPr>
        <p:spPr>
          <a:xfrm>
            <a:off x="981265" y="190133"/>
            <a:ext cx="7232366" cy="646331"/>
          </a:xfrm>
          <a:prstGeom prst="rect">
            <a:avLst/>
          </a:prstGeom>
          <a:noFill/>
        </p:spPr>
        <p:txBody>
          <a:bodyPr wrap="none" rtlCol="0">
            <a:spAutoFit/>
          </a:bodyPr>
          <a:lstStyle/>
          <a:p>
            <a:pPr algn="ctr"/>
            <a:r>
              <a:rPr lang="en-AU" sz="3600" dirty="0" smtClean="0">
                <a:solidFill>
                  <a:schemeClr val="bg1"/>
                </a:solidFill>
                <a:latin typeface="Optima"/>
                <a:cs typeface="Optima"/>
              </a:rPr>
              <a:t>Now Microsoft is thinking different.</a:t>
            </a:r>
          </a:p>
        </p:txBody>
      </p:sp>
    </p:spTree>
    <p:extLst>
      <p:ext uri="{BB962C8B-B14F-4D97-AF65-F5344CB8AC3E}">
        <p14:creationId xmlns:p14="http://schemas.microsoft.com/office/powerpoint/2010/main" val="19524958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03C3530-44E4-4A00-B6F2-E4746E9F2DA9}" type="slidenum">
              <a:rPr lang="en-US" altLang="en-US" smtClean="0"/>
              <a:pPr>
                <a:defRPr/>
              </a:pPr>
              <a:t>24</a:t>
            </a:fld>
            <a:endParaRPr lang="en-US" altLang="en-US" dirty="0"/>
          </a:p>
        </p:txBody>
      </p:sp>
      <p:sp>
        <p:nvSpPr>
          <p:cNvPr id="4" name="TextBox 3"/>
          <p:cNvSpPr txBox="1"/>
          <p:nvPr/>
        </p:nvSpPr>
        <p:spPr>
          <a:xfrm>
            <a:off x="-93304" y="25400"/>
            <a:ext cx="9356087" cy="1077218"/>
          </a:xfrm>
          <a:prstGeom prst="rect">
            <a:avLst/>
          </a:prstGeom>
          <a:noFill/>
        </p:spPr>
        <p:txBody>
          <a:bodyPr wrap="none" rtlCol="0">
            <a:spAutoFit/>
          </a:bodyPr>
          <a:lstStyle/>
          <a:p>
            <a:pPr algn="ctr"/>
            <a:r>
              <a:rPr lang="en-US" sz="3200" dirty="0" smtClean="0">
                <a:solidFill>
                  <a:schemeClr val="bg1"/>
                </a:solidFill>
                <a:latin typeface="Optima"/>
                <a:cs typeface="Optima"/>
              </a:rPr>
              <a:t>“Microsoft were Digital in 2006. In 2016 the whole </a:t>
            </a:r>
          </a:p>
          <a:p>
            <a:pPr algn="ctr"/>
            <a:r>
              <a:rPr lang="en-US" sz="3200" dirty="0">
                <a:solidFill>
                  <a:schemeClr val="bg1"/>
                </a:solidFill>
                <a:latin typeface="Optima"/>
                <a:cs typeface="Optima"/>
              </a:rPr>
              <a:t>o</a:t>
            </a:r>
            <a:r>
              <a:rPr lang="en-US" sz="3200" dirty="0" smtClean="0">
                <a:solidFill>
                  <a:schemeClr val="bg1"/>
                </a:solidFill>
                <a:latin typeface="Optima"/>
                <a:cs typeface="Optima"/>
              </a:rPr>
              <a:t>rganisation has become Agile.</a:t>
            </a:r>
            <a:r>
              <a:rPr lang="en-US" sz="3200" dirty="0" smtClean="0">
                <a:solidFill>
                  <a:schemeClr val="bg1"/>
                </a:solidFill>
                <a:latin typeface="Optima"/>
                <a:cs typeface="Optima"/>
              </a:rPr>
              <a:t>” – Steven Denning</a:t>
            </a:r>
            <a:endParaRPr lang="en-US" sz="3200" dirty="0" smtClean="0">
              <a:solidFill>
                <a:schemeClr val="bg1"/>
              </a:solidFill>
              <a:latin typeface="Optima"/>
              <a:cs typeface="Optima"/>
            </a:endParaRPr>
          </a:p>
        </p:txBody>
      </p:sp>
      <p:pic>
        <p:nvPicPr>
          <p:cNvPr id="6" name="Picture 5"/>
          <p:cNvPicPr>
            <a:picLocks noChangeAspect="1"/>
          </p:cNvPicPr>
          <p:nvPr/>
        </p:nvPicPr>
        <p:blipFill>
          <a:blip r:embed="rId2"/>
          <a:stretch>
            <a:fillRect/>
          </a:stretch>
        </p:blipFill>
        <p:spPr>
          <a:xfrm>
            <a:off x="0" y="1102618"/>
            <a:ext cx="9144000" cy="5158482"/>
          </a:xfrm>
          <a:prstGeom prst="rect">
            <a:avLst/>
          </a:prstGeom>
        </p:spPr>
      </p:pic>
    </p:spTree>
    <p:extLst>
      <p:ext uri="{BB962C8B-B14F-4D97-AF65-F5344CB8AC3E}">
        <p14:creationId xmlns:p14="http://schemas.microsoft.com/office/powerpoint/2010/main" val="1361361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03C3530-44E4-4A00-B6F2-E4746E9F2DA9}" type="slidenum">
              <a:rPr lang="en-US" altLang="en-US" smtClean="0"/>
              <a:pPr>
                <a:defRPr/>
              </a:pPr>
              <a:t>25</a:t>
            </a:fld>
            <a:endParaRPr lang="en-US" altLang="en-US" dirty="0"/>
          </a:p>
        </p:txBody>
      </p:sp>
      <p:sp>
        <p:nvSpPr>
          <p:cNvPr id="4" name="TextBox 3"/>
          <p:cNvSpPr txBox="1"/>
          <p:nvPr/>
        </p:nvSpPr>
        <p:spPr>
          <a:xfrm>
            <a:off x="1095950" y="241300"/>
            <a:ext cx="6977551" cy="707886"/>
          </a:xfrm>
          <a:prstGeom prst="rect">
            <a:avLst/>
          </a:prstGeom>
          <a:noFill/>
        </p:spPr>
        <p:txBody>
          <a:bodyPr wrap="none" rtlCol="0">
            <a:spAutoFit/>
          </a:bodyPr>
          <a:lstStyle/>
          <a:p>
            <a:pPr algn="ctr"/>
            <a:r>
              <a:rPr lang="en-US" sz="4000" dirty="0" smtClean="0">
                <a:solidFill>
                  <a:schemeClr val="bg1"/>
                </a:solidFill>
                <a:latin typeface="Optima"/>
                <a:cs typeface="Optima"/>
              </a:rPr>
              <a:t>IAG 2009: </a:t>
            </a:r>
            <a:r>
              <a:rPr lang="en-AU" sz="4000" dirty="0" smtClean="0">
                <a:solidFill>
                  <a:schemeClr val="bg1"/>
                </a:solidFill>
                <a:latin typeface="Optima"/>
                <a:cs typeface="Optima"/>
              </a:rPr>
              <a:t>Digital Competition</a:t>
            </a:r>
            <a:endParaRPr lang="en-US" sz="4000" dirty="0" smtClean="0">
              <a:solidFill>
                <a:schemeClr val="bg1"/>
              </a:solidFill>
              <a:latin typeface="Optima"/>
              <a:cs typeface="Optima"/>
            </a:endParaRPr>
          </a:p>
        </p:txBody>
      </p:sp>
      <p:sp>
        <p:nvSpPr>
          <p:cNvPr id="5" name="TextBox 4"/>
          <p:cNvSpPr txBox="1"/>
          <p:nvPr/>
        </p:nvSpPr>
        <p:spPr>
          <a:xfrm>
            <a:off x="4442373" y="1970707"/>
            <a:ext cx="4063933" cy="3416320"/>
          </a:xfrm>
          <a:prstGeom prst="rect">
            <a:avLst/>
          </a:prstGeom>
          <a:noFill/>
        </p:spPr>
        <p:txBody>
          <a:bodyPr wrap="none" rtlCol="0">
            <a:spAutoFit/>
          </a:bodyPr>
          <a:lstStyle/>
          <a:p>
            <a:pPr marL="457200" indent="-457200">
              <a:buFont typeface="Arial" charset="0"/>
              <a:buChar char="•"/>
            </a:pPr>
            <a:r>
              <a:rPr lang="en-US" sz="2400" dirty="0" smtClean="0">
                <a:latin typeface="Optima" charset="0"/>
                <a:ea typeface="Optima" charset="0"/>
                <a:cs typeface="Optima" charset="0"/>
              </a:rPr>
              <a:t>Late into digital channels</a:t>
            </a:r>
          </a:p>
          <a:p>
            <a:pPr marL="457200" indent="-457200">
              <a:buFont typeface="Arial" charset="0"/>
              <a:buChar char="•"/>
            </a:pPr>
            <a:endParaRPr lang="en-US" sz="2400" dirty="0">
              <a:latin typeface="Optima" charset="0"/>
              <a:ea typeface="Optima" charset="0"/>
              <a:cs typeface="Optima" charset="0"/>
            </a:endParaRPr>
          </a:p>
          <a:p>
            <a:pPr marL="457200" indent="-457200">
              <a:buFont typeface="Arial" charset="0"/>
              <a:buChar char="•"/>
            </a:pPr>
            <a:r>
              <a:rPr lang="en-US" sz="2400" dirty="0" smtClean="0">
                <a:latin typeface="Optima" charset="0"/>
                <a:ea typeface="Optima" charset="0"/>
                <a:cs typeface="Optima" charset="0"/>
              </a:rPr>
              <a:t>Losing market share</a:t>
            </a:r>
          </a:p>
          <a:p>
            <a:pPr marL="457200" indent="-457200">
              <a:buFont typeface="Arial" charset="0"/>
              <a:buChar char="•"/>
            </a:pPr>
            <a:endParaRPr lang="en-US" sz="2400" dirty="0">
              <a:latin typeface="Optima" charset="0"/>
              <a:ea typeface="Optima" charset="0"/>
              <a:cs typeface="Optima" charset="0"/>
            </a:endParaRPr>
          </a:p>
          <a:p>
            <a:pPr marL="457200" indent="-457200">
              <a:buFont typeface="Arial" charset="0"/>
              <a:buChar char="•"/>
            </a:pPr>
            <a:r>
              <a:rPr lang="en-US" sz="2400" dirty="0" smtClean="0">
                <a:latin typeface="Optima" charset="0"/>
                <a:ea typeface="Optima" charset="0"/>
                <a:cs typeface="Optima" charset="0"/>
              </a:rPr>
              <a:t>Losing brand affinity</a:t>
            </a:r>
          </a:p>
          <a:p>
            <a:pPr marL="457200" indent="-457200">
              <a:buFont typeface="Arial" charset="0"/>
              <a:buChar char="•"/>
            </a:pPr>
            <a:endParaRPr lang="en-US" sz="2400" dirty="0">
              <a:latin typeface="Optima" charset="0"/>
              <a:ea typeface="Optima" charset="0"/>
              <a:cs typeface="Optima" charset="0"/>
            </a:endParaRPr>
          </a:p>
          <a:p>
            <a:pPr marL="457200" indent="-457200">
              <a:buFont typeface="Arial" charset="0"/>
              <a:buChar char="•"/>
            </a:pPr>
            <a:r>
              <a:rPr lang="en-US" sz="2400" dirty="0" smtClean="0">
                <a:latin typeface="Optima" charset="0"/>
                <a:ea typeface="Optima" charset="0"/>
                <a:cs typeface="Optima" charset="0"/>
              </a:rPr>
              <a:t>Ponderous release cycle</a:t>
            </a:r>
          </a:p>
          <a:p>
            <a:pPr marL="457200" indent="-457200">
              <a:buFont typeface="Arial" charset="0"/>
              <a:buChar char="•"/>
            </a:pPr>
            <a:endParaRPr lang="en-US" sz="2400" dirty="0">
              <a:latin typeface="Optima" charset="0"/>
              <a:ea typeface="Optima" charset="0"/>
              <a:cs typeface="Optima" charset="0"/>
            </a:endParaRPr>
          </a:p>
          <a:p>
            <a:pPr marL="457200" indent="-457200">
              <a:buFont typeface="Arial" charset="0"/>
              <a:buChar char="•"/>
            </a:pPr>
            <a:r>
              <a:rPr lang="en-US" sz="2400" dirty="0" smtClean="0">
                <a:latin typeface="Optima" charset="0"/>
                <a:ea typeface="Optima" charset="0"/>
                <a:cs typeface="Optima" charset="0"/>
              </a:rPr>
              <a:t>Inefficient siloed structure</a:t>
            </a:r>
            <a:endParaRPr lang="en-US" sz="2400" dirty="0">
              <a:latin typeface="Optima" charset="0"/>
              <a:ea typeface="Optima" charset="0"/>
              <a:cs typeface="Optima"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rot="16200000" flipV="1">
            <a:off x="-477564" y="1620563"/>
            <a:ext cx="5143500" cy="4162973"/>
          </a:xfrm>
          <a:prstGeom prst="rect">
            <a:avLst/>
          </a:prstGeom>
        </p:spPr>
      </p:pic>
    </p:spTree>
    <p:extLst>
      <p:ext uri="{BB962C8B-B14F-4D97-AF65-F5344CB8AC3E}">
        <p14:creationId xmlns:p14="http://schemas.microsoft.com/office/powerpoint/2010/main" val="6912528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03C3530-44E4-4A00-B6F2-E4746E9F2DA9}" type="slidenum">
              <a:rPr lang="en-US" altLang="en-US" smtClean="0"/>
              <a:pPr>
                <a:defRPr/>
              </a:pPr>
              <a:t>26</a:t>
            </a:fld>
            <a:endParaRPr lang="en-US" altLang="en-US" dirty="0"/>
          </a:p>
        </p:txBody>
      </p:sp>
      <p:sp>
        <p:nvSpPr>
          <p:cNvPr id="4" name="TextBox 3"/>
          <p:cNvSpPr txBox="1"/>
          <p:nvPr/>
        </p:nvSpPr>
        <p:spPr>
          <a:xfrm>
            <a:off x="950911" y="165100"/>
            <a:ext cx="7267632" cy="707886"/>
          </a:xfrm>
          <a:prstGeom prst="rect">
            <a:avLst/>
          </a:prstGeom>
          <a:noFill/>
        </p:spPr>
        <p:txBody>
          <a:bodyPr wrap="none" rtlCol="0">
            <a:spAutoFit/>
          </a:bodyPr>
          <a:lstStyle/>
          <a:p>
            <a:pPr algn="ctr"/>
            <a:r>
              <a:rPr lang="en-US" sz="4000" dirty="0" smtClean="0">
                <a:solidFill>
                  <a:schemeClr val="bg1"/>
                </a:solidFill>
                <a:latin typeface="Optima"/>
                <a:cs typeface="Optima"/>
              </a:rPr>
              <a:t>First Digital Products “Troubled”</a:t>
            </a:r>
          </a:p>
        </p:txBody>
      </p:sp>
      <p:sp>
        <p:nvSpPr>
          <p:cNvPr id="5" name="TextBox 4"/>
          <p:cNvSpPr txBox="1"/>
          <p:nvPr/>
        </p:nvSpPr>
        <p:spPr>
          <a:xfrm>
            <a:off x="3921672" y="1308100"/>
            <a:ext cx="5057227" cy="4708981"/>
          </a:xfrm>
          <a:prstGeom prst="rect">
            <a:avLst/>
          </a:prstGeom>
          <a:noFill/>
        </p:spPr>
        <p:txBody>
          <a:bodyPr wrap="square" rtlCol="0">
            <a:spAutoFit/>
          </a:bodyPr>
          <a:lstStyle/>
          <a:p>
            <a:r>
              <a:rPr lang="en-US" sz="2000" b="1" dirty="0" smtClean="0">
                <a:latin typeface="Optima" charset="0"/>
                <a:ea typeface="Optima" charset="0"/>
                <a:cs typeface="Optima" charset="0"/>
              </a:rPr>
              <a:t>1. Home Insurance Sales Online</a:t>
            </a:r>
          </a:p>
          <a:p>
            <a:endParaRPr lang="en-US" sz="2000" dirty="0" smtClean="0">
              <a:latin typeface="Optima" charset="0"/>
              <a:ea typeface="Optima" charset="0"/>
              <a:cs typeface="Optima" charset="0"/>
            </a:endParaRPr>
          </a:p>
          <a:p>
            <a:pPr marL="457200" indent="-457200">
              <a:buFont typeface="Arial" charset="0"/>
              <a:buChar char="•"/>
            </a:pPr>
            <a:r>
              <a:rPr lang="en-US" sz="2000" dirty="0" smtClean="0">
                <a:latin typeface="Optima" charset="0"/>
                <a:ea typeface="Optima" charset="0"/>
                <a:cs typeface="Optima" charset="0"/>
              </a:rPr>
              <a:t>12 Weeks Late</a:t>
            </a:r>
          </a:p>
          <a:p>
            <a:pPr marL="457200" indent="-457200">
              <a:buFont typeface="Arial" charset="0"/>
              <a:buChar char="•"/>
            </a:pPr>
            <a:r>
              <a:rPr lang="en-US" sz="2000" dirty="0" smtClean="0">
                <a:latin typeface="Optima" charset="0"/>
                <a:ea typeface="Optima" charset="0"/>
                <a:cs typeface="Optima" charset="0"/>
              </a:rPr>
              <a:t>40% over budget</a:t>
            </a:r>
          </a:p>
          <a:p>
            <a:pPr marL="457200" indent="-457200">
              <a:buFont typeface="Arial" charset="0"/>
              <a:buChar char="•"/>
            </a:pPr>
            <a:r>
              <a:rPr lang="en-US" sz="2000" dirty="0" smtClean="0">
                <a:latin typeface="Optima" charset="0"/>
                <a:ea typeface="Optima" charset="0"/>
                <a:cs typeface="Optima" charset="0"/>
              </a:rPr>
              <a:t>1394 Defects</a:t>
            </a:r>
          </a:p>
          <a:p>
            <a:pPr marL="457200" indent="-457200">
              <a:buFont typeface="Arial" charset="0"/>
              <a:buChar char="•"/>
            </a:pPr>
            <a:r>
              <a:rPr lang="en-US" sz="2000" dirty="0" smtClean="0">
                <a:latin typeface="Optima" charset="0"/>
                <a:ea typeface="Optima" charset="0"/>
                <a:cs typeface="Optima" charset="0"/>
              </a:rPr>
              <a:t>“Scrumbut” Process</a:t>
            </a:r>
          </a:p>
          <a:p>
            <a:pPr marL="457200" indent="-457200">
              <a:buFont typeface="Arial" charset="0"/>
              <a:buChar char="•"/>
            </a:pPr>
            <a:r>
              <a:rPr lang="en-US" sz="2000" dirty="0" smtClean="0">
                <a:latin typeface="Optima" charset="0"/>
                <a:ea typeface="Optima" charset="0"/>
                <a:cs typeface="Optima" charset="0"/>
              </a:rPr>
              <a:t>Confused Project with Product</a:t>
            </a:r>
          </a:p>
          <a:p>
            <a:endParaRPr lang="en-US" sz="2000" dirty="0" smtClean="0">
              <a:latin typeface="Optima" charset="0"/>
              <a:ea typeface="Optima" charset="0"/>
              <a:cs typeface="Optima" charset="0"/>
            </a:endParaRPr>
          </a:p>
          <a:p>
            <a:r>
              <a:rPr lang="en-US" sz="2000" b="1" dirty="0" smtClean="0">
                <a:latin typeface="Optima" charset="0"/>
                <a:ea typeface="Optima" charset="0"/>
                <a:cs typeface="Optima" charset="0"/>
              </a:rPr>
              <a:t>2. Customer Loyalty Bonus</a:t>
            </a:r>
          </a:p>
          <a:p>
            <a:endParaRPr lang="en-US" sz="2000" dirty="0">
              <a:latin typeface="Optima" charset="0"/>
              <a:ea typeface="Optima" charset="0"/>
              <a:cs typeface="Optima" charset="0"/>
            </a:endParaRPr>
          </a:p>
          <a:p>
            <a:pPr marL="457200" indent="-457200">
              <a:buFont typeface="Arial" charset="0"/>
              <a:buChar char="•"/>
            </a:pPr>
            <a:r>
              <a:rPr lang="en-US" sz="2000" dirty="0" smtClean="0">
                <a:latin typeface="Optima" charset="0"/>
                <a:ea typeface="Optima" charset="0"/>
                <a:cs typeface="Optima" charset="0"/>
              </a:rPr>
              <a:t>Agile showed Bus. </a:t>
            </a:r>
            <a:r>
              <a:rPr lang="en-US" sz="2000" dirty="0">
                <a:latin typeface="Optima" charset="0"/>
                <a:ea typeface="Optima" charset="0"/>
                <a:cs typeface="Optima" charset="0"/>
              </a:rPr>
              <a:t>c</a:t>
            </a:r>
            <a:r>
              <a:rPr lang="en-US" sz="2000" dirty="0" smtClean="0">
                <a:latin typeface="Optima" charset="0"/>
                <a:ea typeface="Optima" charset="0"/>
                <a:cs typeface="Optima" charset="0"/>
              </a:rPr>
              <a:t>ase flawed</a:t>
            </a:r>
          </a:p>
          <a:p>
            <a:pPr marL="457200" indent="-457200">
              <a:buFont typeface="Arial" charset="0"/>
              <a:buChar char="•"/>
            </a:pPr>
            <a:r>
              <a:rPr lang="en-US" sz="2000" dirty="0" smtClean="0">
                <a:latin typeface="Optima" charset="0"/>
                <a:ea typeface="Optima" charset="0"/>
                <a:cs typeface="Optima" charset="0"/>
              </a:rPr>
              <a:t>Cancelled without pivoting</a:t>
            </a:r>
            <a:endParaRPr lang="en-US" sz="2000" dirty="0">
              <a:latin typeface="Optima" charset="0"/>
              <a:ea typeface="Optima" charset="0"/>
              <a:cs typeface="Optima" charset="0"/>
            </a:endParaRPr>
          </a:p>
          <a:p>
            <a:pPr marL="457200" indent="-457200">
              <a:buFont typeface="Arial" charset="0"/>
              <a:buChar char="•"/>
            </a:pPr>
            <a:r>
              <a:rPr lang="en-US" sz="2000" dirty="0" smtClean="0">
                <a:latin typeface="Optima" charset="0"/>
                <a:ea typeface="Optima" charset="0"/>
                <a:cs typeface="Optima" charset="0"/>
              </a:rPr>
              <a:t>Manager scapegoated &amp; sacked</a:t>
            </a:r>
            <a:endParaRPr lang="en-US" sz="2000" dirty="0">
              <a:latin typeface="Optima" charset="0"/>
              <a:ea typeface="Optima" charset="0"/>
              <a:cs typeface="Optima" charset="0"/>
            </a:endParaRPr>
          </a:p>
          <a:p>
            <a:pPr marL="457200" indent="-457200">
              <a:buFont typeface="Arial" charset="0"/>
              <a:buChar char="•"/>
            </a:pPr>
            <a:r>
              <a:rPr lang="en-US" sz="2000" dirty="0" smtClean="0">
                <a:latin typeface="Optima" charset="0"/>
                <a:ea typeface="Optima" charset="0"/>
                <a:cs typeface="Optima" charset="0"/>
              </a:rPr>
              <a:t>Team member reputations sullied</a:t>
            </a:r>
            <a:endParaRPr lang="en-US" sz="2000" dirty="0">
              <a:latin typeface="Optima" charset="0"/>
              <a:ea typeface="Optima" charset="0"/>
              <a:cs typeface="Optima" charset="0"/>
            </a:endParaRPr>
          </a:p>
          <a:p>
            <a:endParaRPr lang="en-US" sz="2000" dirty="0">
              <a:latin typeface="Optima" charset="0"/>
              <a:ea typeface="Optima" charset="0"/>
              <a:cs typeface="Optima" charset="0"/>
            </a:endParaRPr>
          </a:p>
        </p:txBody>
      </p:sp>
      <p:pic>
        <p:nvPicPr>
          <p:cNvPr id="9" name="Picture 8"/>
          <p:cNvPicPr>
            <a:picLocks noChangeAspect="1"/>
          </p:cNvPicPr>
          <p:nvPr/>
        </p:nvPicPr>
        <p:blipFill rotWithShape="1">
          <a:blip r:embed="rId2"/>
          <a:srcRect l="18046" t="56758" r="10666" b="10509"/>
          <a:stretch/>
        </p:blipFill>
        <p:spPr>
          <a:xfrm>
            <a:off x="63500" y="1739900"/>
            <a:ext cx="3657600" cy="3556000"/>
          </a:xfrm>
          <a:prstGeom prst="rect">
            <a:avLst/>
          </a:prstGeom>
        </p:spPr>
      </p:pic>
    </p:spTree>
    <p:extLst>
      <p:ext uri="{BB962C8B-B14F-4D97-AF65-F5344CB8AC3E}">
        <p14:creationId xmlns:p14="http://schemas.microsoft.com/office/powerpoint/2010/main" val="6377185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03C3530-44E4-4A00-B6F2-E4746E9F2DA9}" type="slidenum">
              <a:rPr lang="en-US" altLang="en-US" smtClean="0"/>
              <a:pPr>
                <a:defRPr/>
              </a:pPr>
              <a:t>27</a:t>
            </a:fld>
            <a:endParaRPr lang="en-US" altLang="en-US" dirty="0"/>
          </a:p>
        </p:txBody>
      </p:sp>
      <p:sp>
        <p:nvSpPr>
          <p:cNvPr id="4" name="TextBox 3"/>
          <p:cNvSpPr txBox="1"/>
          <p:nvPr/>
        </p:nvSpPr>
        <p:spPr>
          <a:xfrm>
            <a:off x="3875110" y="165100"/>
            <a:ext cx="1419235" cy="707886"/>
          </a:xfrm>
          <a:prstGeom prst="rect">
            <a:avLst/>
          </a:prstGeom>
          <a:noFill/>
        </p:spPr>
        <p:txBody>
          <a:bodyPr wrap="none" rtlCol="0">
            <a:spAutoFit/>
          </a:bodyPr>
          <a:lstStyle/>
          <a:p>
            <a:pPr algn="ctr"/>
            <a:r>
              <a:rPr lang="en-US" sz="4000" dirty="0" smtClean="0">
                <a:solidFill>
                  <a:schemeClr val="bg1"/>
                </a:solidFill>
                <a:latin typeface="Optima"/>
                <a:cs typeface="Optima"/>
              </a:rPr>
              <a:t>Why?</a:t>
            </a:r>
          </a:p>
        </p:txBody>
      </p:sp>
      <p:sp>
        <p:nvSpPr>
          <p:cNvPr id="5" name="TextBox 4"/>
          <p:cNvSpPr txBox="1"/>
          <p:nvPr/>
        </p:nvSpPr>
        <p:spPr>
          <a:xfrm>
            <a:off x="3921672" y="1308100"/>
            <a:ext cx="5222327" cy="4708981"/>
          </a:xfrm>
          <a:prstGeom prst="rect">
            <a:avLst/>
          </a:prstGeom>
          <a:noFill/>
        </p:spPr>
        <p:txBody>
          <a:bodyPr wrap="square" rtlCol="0">
            <a:spAutoFit/>
          </a:bodyPr>
          <a:lstStyle/>
          <a:p>
            <a:pPr marL="342900" indent="-342900">
              <a:buFont typeface="Arial" charset="0"/>
              <a:buChar char="•"/>
            </a:pPr>
            <a:r>
              <a:rPr lang="en-US" sz="2000" dirty="0" smtClean="0">
                <a:latin typeface="Optima" charset="0"/>
                <a:ea typeface="Optima" charset="0"/>
                <a:cs typeface="Optima" charset="0"/>
              </a:rPr>
              <a:t>Teams mixed progressives &amp; conservatives</a:t>
            </a:r>
          </a:p>
          <a:p>
            <a:pPr marL="342900" indent="-342900">
              <a:buFont typeface="Arial" charset="0"/>
              <a:buChar char="•"/>
            </a:pPr>
            <a:endParaRPr lang="en-US" sz="2000" dirty="0">
              <a:latin typeface="Optima" charset="0"/>
              <a:ea typeface="Optima" charset="0"/>
              <a:cs typeface="Optima" charset="0"/>
            </a:endParaRPr>
          </a:p>
          <a:p>
            <a:pPr marL="342900" indent="-342900">
              <a:buFont typeface="Arial" charset="0"/>
              <a:buChar char="•"/>
            </a:pPr>
            <a:r>
              <a:rPr lang="en-US" sz="2000" dirty="0" smtClean="0">
                <a:latin typeface="Optima" charset="0"/>
                <a:ea typeface="Optima" charset="0"/>
                <a:cs typeface="Optima" charset="0"/>
              </a:rPr>
              <a:t>Neglected technical enablers</a:t>
            </a:r>
          </a:p>
          <a:p>
            <a:pPr marL="342900" indent="-342900">
              <a:buFont typeface="Arial" charset="0"/>
              <a:buChar char="•"/>
            </a:pPr>
            <a:endParaRPr lang="en-US" sz="2000" dirty="0">
              <a:latin typeface="Optima" charset="0"/>
              <a:ea typeface="Optima" charset="0"/>
              <a:cs typeface="Optima" charset="0"/>
            </a:endParaRPr>
          </a:p>
          <a:p>
            <a:pPr marL="342900" indent="-342900">
              <a:buFont typeface="Arial" charset="0"/>
              <a:buChar char="•"/>
            </a:pPr>
            <a:r>
              <a:rPr lang="en-US" sz="2000" dirty="0" smtClean="0">
                <a:latin typeface="Optima" charset="0"/>
                <a:ea typeface="Optima" charset="0"/>
                <a:cs typeface="Optima" charset="0"/>
              </a:rPr>
              <a:t>Teams changed process mid-flight</a:t>
            </a:r>
          </a:p>
          <a:p>
            <a:pPr marL="342900" indent="-342900">
              <a:buFont typeface="Arial" charset="0"/>
              <a:buChar char="•"/>
            </a:pPr>
            <a:endParaRPr lang="en-US" sz="2000" dirty="0">
              <a:latin typeface="Optima" charset="0"/>
              <a:ea typeface="Optima" charset="0"/>
              <a:cs typeface="Optima" charset="0"/>
            </a:endParaRPr>
          </a:p>
          <a:p>
            <a:pPr marL="342900" indent="-342900">
              <a:buFont typeface="Arial" charset="0"/>
              <a:buChar char="•"/>
            </a:pPr>
            <a:r>
              <a:rPr lang="en-US" sz="2000" dirty="0" smtClean="0">
                <a:latin typeface="Optima" charset="0"/>
                <a:ea typeface="Optima" charset="0"/>
                <a:cs typeface="Optima" charset="0"/>
              </a:rPr>
              <a:t>No realistic deployment path</a:t>
            </a:r>
          </a:p>
          <a:p>
            <a:pPr marL="342900" indent="-342900">
              <a:buFont typeface="Arial" charset="0"/>
              <a:buChar char="•"/>
            </a:pPr>
            <a:endParaRPr lang="en-US" sz="2000" dirty="0">
              <a:latin typeface="Optima" charset="0"/>
              <a:ea typeface="Optima" charset="0"/>
              <a:cs typeface="Optima" charset="0"/>
            </a:endParaRPr>
          </a:p>
          <a:p>
            <a:pPr marL="342900" indent="-342900">
              <a:buFont typeface="Arial" charset="0"/>
              <a:buChar char="•"/>
            </a:pPr>
            <a:r>
              <a:rPr lang="en-US" sz="2000" dirty="0" smtClean="0">
                <a:latin typeface="Optima" charset="0"/>
                <a:ea typeface="Optima" charset="0"/>
                <a:cs typeface="Optima" charset="0"/>
              </a:rPr>
              <a:t>Collisions in shared testing environments</a:t>
            </a:r>
          </a:p>
          <a:p>
            <a:pPr marL="342900" indent="-342900">
              <a:buFont typeface="Arial" charset="0"/>
              <a:buChar char="•"/>
            </a:pPr>
            <a:endParaRPr lang="en-US" sz="2000" dirty="0">
              <a:latin typeface="Optima" charset="0"/>
              <a:ea typeface="Optima" charset="0"/>
              <a:cs typeface="Optima" charset="0"/>
            </a:endParaRPr>
          </a:p>
          <a:p>
            <a:pPr marL="342900" indent="-342900">
              <a:buFont typeface="Arial" charset="0"/>
              <a:buChar char="•"/>
            </a:pPr>
            <a:r>
              <a:rPr lang="en-US" sz="2000" dirty="0" smtClean="0">
                <a:latin typeface="Optima" charset="0"/>
                <a:ea typeface="Optima" charset="0"/>
                <a:cs typeface="Optima" charset="0"/>
              </a:rPr>
              <a:t>No alignment of organization to Agile</a:t>
            </a:r>
          </a:p>
          <a:p>
            <a:pPr marL="342900" indent="-342900">
              <a:buFont typeface="Arial" charset="0"/>
              <a:buChar char="•"/>
            </a:pPr>
            <a:endParaRPr lang="en-US" sz="2000" dirty="0">
              <a:latin typeface="Optima" charset="0"/>
              <a:ea typeface="Optima" charset="0"/>
              <a:cs typeface="Optima" charset="0"/>
            </a:endParaRPr>
          </a:p>
          <a:p>
            <a:pPr marL="342900" indent="-342900">
              <a:buFont typeface="Arial" charset="0"/>
              <a:buChar char="•"/>
            </a:pPr>
            <a:r>
              <a:rPr lang="en-US" sz="2000" dirty="0" smtClean="0">
                <a:latin typeface="Optima" charset="0"/>
                <a:ea typeface="Optima" charset="0"/>
                <a:cs typeface="Optima" charset="0"/>
              </a:rPr>
              <a:t>Inadequate executive support</a:t>
            </a:r>
          </a:p>
          <a:p>
            <a:pPr marL="342900" indent="-342900">
              <a:buFont typeface="Arial" charset="0"/>
              <a:buChar char="•"/>
            </a:pPr>
            <a:endParaRPr lang="en-US" sz="2000" dirty="0">
              <a:latin typeface="Optima" charset="0"/>
              <a:ea typeface="Optima" charset="0"/>
              <a:cs typeface="Optima" charset="0"/>
            </a:endParaRPr>
          </a:p>
          <a:p>
            <a:pPr marL="342900" indent="-342900">
              <a:buFont typeface="Arial" charset="0"/>
              <a:buChar char="•"/>
            </a:pPr>
            <a:r>
              <a:rPr lang="en-US" sz="2000" dirty="0" smtClean="0">
                <a:latin typeface="Optima" charset="0"/>
                <a:ea typeface="Optima" charset="0"/>
                <a:cs typeface="Optima" charset="0"/>
              </a:rPr>
              <a:t>Inadequate cultural awareness</a:t>
            </a:r>
          </a:p>
        </p:txBody>
      </p:sp>
      <p:pic>
        <p:nvPicPr>
          <p:cNvPr id="10" name="Picture 9" descr="merc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31232"/>
            <a:ext cx="3979420" cy="3478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92317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34138" y="1206502"/>
            <a:ext cx="5586869" cy="5041949"/>
            <a:chOff x="1551490" y="225277"/>
            <a:chExt cx="7348099" cy="6631399"/>
          </a:xfrm>
        </p:grpSpPr>
        <p:pic>
          <p:nvPicPr>
            <p:cNvPr id="11" name="Picture 10"/>
            <p:cNvPicPr>
              <a:picLocks noChangeAspect="1"/>
            </p:cNvPicPr>
            <p:nvPr/>
          </p:nvPicPr>
          <p:blipFill>
            <a:blip r:embed="rId2"/>
            <a:srcRect l="12402" b="14173"/>
            <a:stretch>
              <a:fillRect/>
            </a:stretch>
          </p:blipFill>
          <p:spPr>
            <a:xfrm>
              <a:off x="4926383" y="668104"/>
              <a:ext cx="3355544" cy="2368034"/>
            </a:xfrm>
            <a:prstGeom prst="rect">
              <a:avLst/>
            </a:prstGeom>
            <a:ln>
              <a:noFill/>
            </a:ln>
            <a:effectLst>
              <a:softEdge rad="112500"/>
            </a:effectLst>
          </p:spPr>
        </p:pic>
        <p:pic>
          <p:nvPicPr>
            <p:cNvPr id="17" name="Picture 16"/>
            <p:cNvPicPr>
              <a:picLocks noChangeAspect="1"/>
            </p:cNvPicPr>
            <p:nvPr/>
          </p:nvPicPr>
          <p:blipFill>
            <a:blip r:embed="rId3"/>
            <a:srcRect l="14859" t="5315" r="24003" b="8858"/>
            <a:stretch>
              <a:fillRect/>
            </a:stretch>
          </p:blipFill>
          <p:spPr>
            <a:xfrm>
              <a:off x="1551491" y="668104"/>
              <a:ext cx="3374892" cy="2368034"/>
            </a:xfrm>
            <a:prstGeom prst="rect">
              <a:avLst/>
            </a:prstGeom>
            <a:ln>
              <a:noFill/>
            </a:ln>
            <a:effectLst>
              <a:softEdge rad="112500"/>
            </a:effectLst>
          </p:spPr>
        </p:pic>
        <p:pic>
          <p:nvPicPr>
            <p:cNvPr id="19" name="Picture 18"/>
            <p:cNvPicPr>
              <a:picLocks noChangeAspect="1"/>
            </p:cNvPicPr>
            <p:nvPr/>
          </p:nvPicPr>
          <p:blipFill>
            <a:blip r:embed="rId4"/>
            <a:srcRect l="5965" t="7703" r="5965" b="24649"/>
            <a:stretch>
              <a:fillRect/>
            </a:stretch>
          </p:blipFill>
          <p:spPr>
            <a:xfrm>
              <a:off x="1551490" y="3365362"/>
              <a:ext cx="3374893" cy="2450611"/>
            </a:xfrm>
            <a:prstGeom prst="rect">
              <a:avLst/>
            </a:prstGeom>
            <a:ln>
              <a:noFill/>
            </a:ln>
            <a:effectLst>
              <a:softEdge rad="112500"/>
            </a:effectLst>
          </p:spPr>
        </p:pic>
        <p:grpSp>
          <p:nvGrpSpPr>
            <p:cNvPr id="24" name="Group 23"/>
            <p:cNvGrpSpPr/>
            <p:nvPr/>
          </p:nvGrpSpPr>
          <p:grpSpPr>
            <a:xfrm>
              <a:off x="1633804" y="5993967"/>
              <a:ext cx="7125883" cy="862709"/>
              <a:chOff x="1622725" y="5869165"/>
              <a:chExt cx="7125883" cy="862709"/>
            </a:xfrm>
          </p:grpSpPr>
          <p:sp>
            <p:nvSpPr>
              <p:cNvPr id="14" name="Notched Right Arrow 13"/>
              <p:cNvSpPr/>
              <p:nvPr/>
            </p:nvSpPr>
            <p:spPr>
              <a:xfrm>
                <a:off x="1622725" y="5869165"/>
                <a:ext cx="7125883" cy="862709"/>
              </a:xfrm>
              <a:prstGeom prst="notchedRightArrow">
                <a:avLst/>
              </a:prstGeom>
              <a:gradFill>
                <a:gsLst>
                  <a:gs pos="0">
                    <a:schemeClr val="bg1">
                      <a:lumMod val="75000"/>
                    </a:schemeClr>
                  </a:gs>
                  <a:gs pos="100000">
                    <a:srgbClr val="008000"/>
                  </a:gs>
                  <a:gs pos="50000">
                    <a:schemeClr val="bg1">
                      <a:lumMod val="75000"/>
                    </a:schemeClr>
                  </a:gs>
                </a:gsLst>
                <a:lin ang="2154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AU"/>
              </a:p>
            </p:txBody>
          </p:sp>
          <p:sp>
            <p:nvSpPr>
              <p:cNvPr id="20" name="TextBox 19"/>
              <p:cNvSpPr txBox="1"/>
              <p:nvPr/>
            </p:nvSpPr>
            <p:spPr>
              <a:xfrm>
                <a:off x="4229741" y="6003645"/>
                <a:ext cx="1351652" cy="400110"/>
              </a:xfrm>
              <a:prstGeom prst="rect">
                <a:avLst/>
              </a:prstGeom>
              <a:noFill/>
            </p:spPr>
            <p:txBody>
              <a:bodyPr wrap="none" rtlCol="0">
                <a:spAutoFit/>
              </a:bodyPr>
              <a:lstStyle/>
              <a:p>
                <a:r>
                  <a:rPr lang="en-AU" sz="2000" b="1" dirty="0" smtClean="0">
                    <a:latin typeface="Optima"/>
                    <a:cs typeface="Optima"/>
                  </a:rPr>
                  <a:t>Autonomy</a:t>
                </a:r>
                <a:endParaRPr lang="en-AU" sz="2000" b="1" dirty="0">
                  <a:latin typeface="Optima"/>
                  <a:cs typeface="Optima"/>
                </a:endParaRPr>
              </a:p>
            </p:txBody>
          </p:sp>
        </p:grpSp>
        <p:pic>
          <p:nvPicPr>
            <p:cNvPr id="21" name="Picture 20" descr="merco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926383" y="3365362"/>
              <a:ext cx="3355544" cy="2450611"/>
            </a:xfrm>
            <a:prstGeom prst="rect">
              <a:avLst/>
            </a:prstGeom>
            <a:ln>
              <a:noFill/>
            </a:ln>
            <a:effectLst>
              <a:softEdge rad="112500"/>
            </a:effectLst>
          </p:spPr>
        </p:pic>
        <p:grpSp>
          <p:nvGrpSpPr>
            <p:cNvPr id="27" name="Group 26"/>
            <p:cNvGrpSpPr/>
            <p:nvPr/>
          </p:nvGrpSpPr>
          <p:grpSpPr>
            <a:xfrm>
              <a:off x="8036880" y="225277"/>
              <a:ext cx="862709" cy="5474813"/>
              <a:chOff x="734614" y="768080"/>
              <a:chExt cx="862709" cy="5157517"/>
            </a:xfrm>
          </p:grpSpPr>
          <p:sp>
            <p:nvSpPr>
              <p:cNvPr id="18" name="Notched Right Arrow 17"/>
              <p:cNvSpPr/>
              <p:nvPr/>
            </p:nvSpPr>
            <p:spPr>
              <a:xfrm rot="16200000">
                <a:off x="-1412790" y="2915484"/>
                <a:ext cx="5157517" cy="862709"/>
              </a:xfrm>
              <a:prstGeom prst="notchedRightArrow">
                <a:avLst/>
              </a:prstGeom>
              <a:gradFill>
                <a:gsLst>
                  <a:gs pos="0">
                    <a:schemeClr val="bg1">
                      <a:lumMod val="75000"/>
                    </a:schemeClr>
                  </a:gs>
                  <a:gs pos="100000">
                    <a:srgbClr val="0080FF"/>
                  </a:gs>
                  <a:gs pos="50000">
                    <a:schemeClr val="bg1">
                      <a:lumMod val="75000"/>
                    </a:schemeClr>
                  </a:gs>
                </a:gsLst>
                <a:lin ang="0" scaled="0"/>
              </a:gra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AU"/>
              </a:p>
            </p:txBody>
          </p:sp>
          <p:sp>
            <p:nvSpPr>
              <p:cNvPr id="22" name="TextBox 21"/>
              <p:cNvSpPr txBox="1"/>
              <p:nvPr/>
            </p:nvSpPr>
            <p:spPr>
              <a:xfrm rot="5400000">
                <a:off x="607540" y="3451638"/>
                <a:ext cx="1339078" cy="400110"/>
              </a:xfrm>
              <a:prstGeom prst="rect">
                <a:avLst/>
              </a:prstGeom>
              <a:noFill/>
            </p:spPr>
            <p:txBody>
              <a:bodyPr wrap="none" rtlCol="0">
                <a:spAutoFit/>
              </a:bodyPr>
              <a:lstStyle/>
              <a:p>
                <a:r>
                  <a:rPr lang="en-AU" sz="2000" b="1" dirty="0" smtClean="0">
                    <a:latin typeface="Optima"/>
                    <a:cs typeface="Optima"/>
                  </a:rPr>
                  <a:t>Alignment</a:t>
                </a:r>
                <a:endParaRPr lang="en-AU" sz="2000" b="1" dirty="0">
                  <a:latin typeface="Optima"/>
                  <a:cs typeface="Optima"/>
                </a:endParaRPr>
              </a:p>
            </p:txBody>
          </p:sp>
        </p:grpSp>
        <p:sp>
          <p:nvSpPr>
            <p:cNvPr id="23" name="TextBox 22"/>
            <p:cNvSpPr txBox="1"/>
            <p:nvPr/>
          </p:nvSpPr>
          <p:spPr>
            <a:xfrm>
              <a:off x="2452208" y="5715097"/>
              <a:ext cx="1556547" cy="526243"/>
            </a:xfrm>
            <a:prstGeom prst="rect">
              <a:avLst/>
            </a:prstGeom>
            <a:noFill/>
          </p:spPr>
          <p:txBody>
            <a:bodyPr wrap="none" rtlCol="0">
              <a:spAutoFit/>
            </a:bodyPr>
            <a:lstStyle/>
            <a:p>
              <a:r>
                <a:rPr lang="en-AU" sz="2000" dirty="0" smtClean="0">
                  <a:latin typeface="Optima"/>
                  <a:cs typeface="Optima"/>
                </a:rPr>
                <a:t>Waterfall</a:t>
              </a:r>
              <a:endParaRPr lang="en-AU" sz="2000" dirty="0">
                <a:latin typeface="Optima"/>
                <a:cs typeface="Optima"/>
              </a:endParaRPr>
            </a:p>
          </p:txBody>
        </p:sp>
        <p:sp>
          <p:nvSpPr>
            <p:cNvPr id="25" name="TextBox 24"/>
            <p:cNvSpPr txBox="1"/>
            <p:nvPr/>
          </p:nvSpPr>
          <p:spPr>
            <a:xfrm>
              <a:off x="2162404" y="2948453"/>
              <a:ext cx="2026706" cy="526243"/>
            </a:xfrm>
            <a:prstGeom prst="rect">
              <a:avLst/>
            </a:prstGeom>
            <a:noFill/>
          </p:spPr>
          <p:txBody>
            <a:bodyPr wrap="none" rtlCol="0">
              <a:spAutoFit/>
            </a:bodyPr>
            <a:lstStyle/>
            <a:p>
              <a:r>
                <a:rPr lang="en-AU" sz="2000" dirty="0" smtClean="0">
                  <a:latin typeface="Optima"/>
                  <a:cs typeface="Optima"/>
                </a:rPr>
                <a:t>Scaled</a:t>
              </a:r>
              <a:r>
                <a:rPr lang="en-AU" sz="2000" dirty="0" smtClean="0">
                  <a:latin typeface="Optima"/>
                  <a:cs typeface="Optima"/>
                </a:rPr>
                <a:t> Agile</a:t>
              </a:r>
              <a:endParaRPr lang="en-AU" sz="2000" dirty="0">
                <a:latin typeface="Optima"/>
                <a:cs typeface="Optima"/>
              </a:endParaRPr>
            </a:p>
          </p:txBody>
        </p:sp>
        <p:sp>
          <p:nvSpPr>
            <p:cNvPr id="26" name="TextBox 25"/>
            <p:cNvSpPr txBox="1"/>
            <p:nvPr/>
          </p:nvSpPr>
          <p:spPr>
            <a:xfrm>
              <a:off x="5188529" y="5701867"/>
              <a:ext cx="2682569" cy="526243"/>
            </a:xfrm>
            <a:prstGeom prst="rect">
              <a:avLst/>
            </a:prstGeom>
            <a:noFill/>
          </p:spPr>
          <p:txBody>
            <a:bodyPr wrap="none" rtlCol="0">
              <a:spAutoFit/>
            </a:bodyPr>
            <a:lstStyle/>
            <a:p>
              <a:r>
                <a:rPr lang="en-AU" sz="2000" dirty="0" smtClean="0">
                  <a:latin typeface="Optima"/>
                  <a:cs typeface="Optima"/>
                </a:rPr>
                <a:t>Waterfall </a:t>
              </a:r>
              <a:r>
                <a:rPr lang="en-AU" sz="2000" dirty="0" smtClean="0">
                  <a:latin typeface="Optima"/>
                  <a:cs typeface="Optima"/>
                </a:rPr>
                <a:t>+ </a:t>
              </a:r>
              <a:r>
                <a:rPr lang="en-AU" sz="2000" dirty="0" smtClean="0">
                  <a:latin typeface="Optima"/>
                  <a:cs typeface="Optima"/>
                </a:rPr>
                <a:t>Agile</a:t>
              </a:r>
              <a:endParaRPr lang="en-AU" sz="2000" dirty="0">
                <a:latin typeface="Optima"/>
                <a:cs typeface="Optima"/>
              </a:endParaRPr>
            </a:p>
          </p:txBody>
        </p:sp>
        <p:sp>
          <p:nvSpPr>
            <p:cNvPr id="29" name="TextBox 28"/>
            <p:cNvSpPr txBox="1"/>
            <p:nvPr/>
          </p:nvSpPr>
          <p:spPr>
            <a:xfrm>
              <a:off x="5409845" y="2926366"/>
              <a:ext cx="2408738" cy="526243"/>
            </a:xfrm>
            <a:prstGeom prst="rect">
              <a:avLst/>
            </a:prstGeom>
            <a:noFill/>
          </p:spPr>
          <p:txBody>
            <a:bodyPr wrap="none" rtlCol="0">
              <a:spAutoFit/>
            </a:bodyPr>
            <a:lstStyle/>
            <a:p>
              <a:r>
                <a:rPr lang="en-AU" sz="2000" dirty="0" smtClean="0">
                  <a:latin typeface="Optima"/>
                  <a:cs typeface="Optima"/>
                </a:rPr>
                <a:t>Agile Holarchy</a:t>
              </a:r>
              <a:endParaRPr lang="en-AU" sz="2000" dirty="0">
                <a:latin typeface="Optima"/>
                <a:cs typeface="Optima"/>
              </a:endParaRPr>
            </a:p>
          </p:txBody>
        </p:sp>
      </p:grpSp>
      <p:sp>
        <p:nvSpPr>
          <p:cNvPr id="28" name="TextBox 27"/>
          <p:cNvSpPr txBox="1"/>
          <p:nvPr/>
        </p:nvSpPr>
        <p:spPr>
          <a:xfrm>
            <a:off x="1441085" y="165100"/>
            <a:ext cx="6287299" cy="707886"/>
          </a:xfrm>
          <a:prstGeom prst="rect">
            <a:avLst/>
          </a:prstGeom>
          <a:noFill/>
        </p:spPr>
        <p:txBody>
          <a:bodyPr wrap="none" rtlCol="0">
            <a:spAutoFit/>
          </a:bodyPr>
          <a:lstStyle/>
          <a:p>
            <a:pPr algn="ctr"/>
            <a:r>
              <a:rPr lang="en-US" sz="4000" dirty="0" smtClean="0">
                <a:solidFill>
                  <a:schemeClr val="bg1"/>
                </a:solidFill>
                <a:latin typeface="Optima"/>
                <a:cs typeface="Optima"/>
              </a:rPr>
              <a:t>What were we trying to do?</a:t>
            </a:r>
          </a:p>
        </p:txBody>
      </p:sp>
    </p:spTree>
    <p:extLst>
      <p:ext uri="{BB962C8B-B14F-4D97-AF65-F5344CB8AC3E}">
        <p14:creationId xmlns:p14="http://schemas.microsoft.com/office/powerpoint/2010/main" val="7970775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3048" y="3154373"/>
            <a:ext cx="9410096" cy="32974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400" dirty="0" smtClean="0">
              <a:solidFill>
                <a:schemeClr val="bg1">
                  <a:lumMod val="50000"/>
                </a:schemeClr>
              </a:solidFill>
              <a:latin typeface="Optima"/>
              <a:cs typeface="Optima"/>
            </a:endParaRPr>
          </a:p>
          <a:p>
            <a:endParaRPr lang="en-US" sz="2400" dirty="0">
              <a:solidFill>
                <a:schemeClr val="bg1">
                  <a:lumMod val="50000"/>
                </a:schemeClr>
              </a:solidFill>
              <a:latin typeface="Optima"/>
              <a:cs typeface="Optima"/>
            </a:endParaRPr>
          </a:p>
          <a:p>
            <a:r>
              <a:rPr lang="en-US" sz="2400" dirty="0" smtClean="0">
                <a:solidFill>
                  <a:schemeClr val="bg1">
                    <a:lumMod val="50000"/>
                  </a:schemeClr>
                </a:solidFill>
                <a:latin typeface="Optima"/>
                <a:cs typeface="Optima"/>
              </a:rPr>
              <a:t> Start with a metaphor: </a:t>
            </a:r>
            <a:r>
              <a:rPr lang="en-US" sz="2400" dirty="0" smtClean="0">
                <a:solidFill>
                  <a:schemeClr val="bg1">
                    <a:lumMod val="50000"/>
                  </a:schemeClr>
                </a:solidFill>
                <a:latin typeface="Optima"/>
                <a:cs typeface="Optima"/>
              </a:rPr>
              <a:t>“steel thread squads</a:t>
            </a:r>
            <a:r>
              <a:rPr lang="en-US" sz="2400" dirty="0" smtClean="0">
                <a:solidFill>
                  <a:schemeClr val="bg1">
                    <a:lumMod val="50000"/>
                  </a:schemeClr>
                </a:solidFill>
                <a:latin typeface="Optima"/>
                <a:cs typeface="Optima"/>
              </a:rPr>
              <a:t>”.</a:t>
            </a:r>
            <a:endParaRPr lang="en-US" sz="2400" dirty="0" smtClean="0">
              <a:solidFill>
                <a:schemeClr val="bg1">
                  <a:lumMod val="50000"/>
                </a:schemeClr>
              </a:solidFill>
              <a:latin typeface="Optima"/>
              <a:cs typeface="Optima"/>
            </a:endParaRPr>
          </a:p>
          <a:p>
            <a:r>
              <a:rPr lang="en-US" sz="2400" dirty="0" smtClean="0">
                <a:solidFill>
                  <a:schemeClr val="bg1">
                    <a:lumMod val="50000"/>
                  </a:schemeClr>
                </a:solidFill>
                <a:latin typeface="Optima"/>
                <a:cs typeface="Optima"/>
              </a:rPr>
              <a:t>Use </a:t>
            </a:r>
            <a:r>
              <a:rPr lang="en-US" sz="2400" dirty="0" smtClean="0">
                <a:solidFill>
                  <a:schemeClr val="bg1">
                    <a:lumMod val="50000"/>
                  </a:schemeClr>
                </a:solidFill>
                <a:latin typeface="Optima"/>
                <a:cs typeface="Optima"/>
              </a:rPr>
              <a:t>metrics to prove and grow capability iteratively</a:t>
            </a:r>
            <a:r>
              <a:rPr lang="en-US" sz="2400" dirty="0" smtClean="0">
                <a:solidFill>
                  <a:schemeClr val="bg1">
                    <a:lumMod val="50000"/>
                  </a:schemeClr>
                </a:solidFill>
                <a:latin typeface="Optima"/>
                <a:cs typeface="Optima"/>
              </a:rPr>
              <a:t>.</a:t>
            </a:r>
          </a:p>
          <a:p>
            <a:r>
              <a:rPr lang="en-US" sz="2400" dirty="0" smtClean="0">
                <a:solidFill>
                  <a:schemeClr val="bg1">
                    <a:lumMod val="50000"/>
                  </a:schemeClr>
                </a:solidFill>
                <a:latin typeface="Optima"/>
                <a:cs typeface="Optima"/>
              </a:rPr>
              <a:t/>
            </a:r>
            <a:br>
              <a:rPr lang="en-US" sz="2400" dirty="0" smtClean="0">
                <a:solidFill>
                  <a:schemeClr val="bg1">
                    <a:lumMod val="50000"/>
                  </a:schemeClr>
                </a:solidFill>
                <a:latin typeface="Optima"/>
                <a:cs typeface="Optima"/>
              </a:rPr>
            </a:br>
            <a:r>
              <a:rPr lang="en-US" sz="2400" dirty="0" smtClean="0">
                <a:solidFill>
                  <a:schemeClr val="bg1">
                    <a:lumMod val="50000"/>
                  </a:schemeClr>
                </a:solidFill>
                <a:latin typeface="Optima"/>
                <a:cs typeface="Optima"/>
              </a:rPr>
              <a:t/>
            </a:r>
            <a:br>
              <a:rPr lang="en-US" sz="2400" dirty="0" smtClean="0">
                <a:solidFill>
                  <a:schemeClr val="bg1">
                    <a:lumMod val="50000"/>
                  </a:schemeClr>
                </a:solidFill>
                <a:latin typeface="Optima"/>
                <a:cs typeface="Optima"/>
              </a:rPr>
            </a:br>
            <a:r>
              <a:rPr lang="en-US" sz="2400" dirty="0" smtClean="0">
                <a:solidFill>
                  <a:schemeClr val="bg1">
                    <a:lumMod val="50000"/>
                  </a:schemeClr>
                </a:solidFill>
                <a:latin typeface="Optima"/>
                <a:cs typeface="Optima"/>
              </a:rPr>
              <a:t/>
            </a:r>
            <a:br>
              <a:rPr lang="en-US" sz="2400" dirty="0" smtClean="0">
                <a:solidFill>
                  <a:schemeClr val="bg1">
                    <a:lumMod val="50000"/>
                  </a:schemeClr>
                </a:solidFill>
                <a:latin typeface="Optima"/>
                <a:cs typeface="Optima"/>
              </a:rPr>
            </a:br>
            <a:r>
              <a:rPr lang="en-US" sz="2400" dirty="0" smtClean="0">
                <a:solidFill>
                  <a:schemeClr val="bg1">
                    <a:lumMod val="50000"/>
                  </a:schemeClr>
                </a:solidFill>
                <a:latin typeface="Optima"/>
                <a:cs typeface="Optima"/>
              </a:rPr>
              <a:t/>
            </a:r>
            <a:br>
              <a:rPr lang="en-US" sz="2400" dirty="0" smtClean="0">
                <a:solidFill>
                  <a:schemeClr val="bg1">
                    <a:lumMod val="50000"/>
                  </a:schemeClr>
                </a:solidFill>
                <a:latin typeface="Optima"/>
                <a:cs typeface="Optima"/>
              </a:rPr>
            </a:br>
            <a:r>
              <a:rPr lang="en-US" sz="2400" dirty="0" smtClean="0">
                <a:solidFill>
                  <a:schemeClr val="bg1">
                    <a:lumMod val="50000"/>
                  </a:schemeClr>
                </a:solidFill>
                <a:latin typeface="Optima"/>
                <a:cs typeface="Optima"/>
              </a:rPr>
              <a:t/>
            </a:r>
            <a:br>
              <a:rPr lang="en-US" sz="2400" dirty="0" smtClean="0">
                <a:solidFill>
                  <a:schemeClr val="bg1">
                    <a:lumMod val="50000"/>
                  </a:schemeClr>
                </a:solidFill>
                <a:latin typeface="Optima"/>
                <a:cs typeface="Optima"/>
              </a:rPr>
            </a:br>
            <a:r>
              <a:rPr lang="en-US" sz="2400" dirty="0" smtClean="0">
                <a:solidFill>
                  <a:schemeClr val="bg1">
                    <a:lumMod val="50000"/>
                  </a:schemeClr>
                </a:solidFill>
                <a:latin typeface="Optima"/>
                <a:cs typeface="Optima"/>
              </a:rPr>
              <a:t/>
            </a:r>
            <a:br>
              <a:rPr lang="en-US" sz="2400" dirty="0" smtClean="0">
                <a:solidFill>
                  <a:schemeClr val="bg1">
                    <a:lumMod val="50000"/>
                  </a:schemeClr>
                </a:solidFill>
                <a:latin typeface="Optima"/>
                <a:cs typeface="Optima"/>
              </a:rPr>
            </a:br>
            <a:r>
              <a:rPr lang="en-US" sz="2400" dirty="0" smtClean="0">
                <a:solidFill>
                  <a:schemeClr val="bg1">
                    <a:lumMod val="50000"/>
                  </a:schemeClr>
                </a:solidFill>
                <a:latin typeface="Optima"/>
                <a:cs typeface="Optima"/>
              </a:rPr>
              <a:t/>
            </a:r>
            <a:br>
              <a:rPr lang="en-US" sz="2400" dirty="0" smtClean="0">
                <a:solidFill>
                  <a:schemeClr val="bg1">
                    <a:lumMod val="50000"/>
                  </a:schemeClr>
                </a:solidFill>
                <a:latin typeface="Optima"/>
                <a:cs typeface="Optima"/>
              </a:rPr>
            </a:br>
            <a:r>
              <a:rPr lang="en-US" sz="2400" dirty="0" smtClean="0">
                <a:solidFill>
                  <a:schemeClr val="bg1">
                    <a:lumMod val="50000"/>
                  </a:schemeClr>
                </a:solidFill>
                <a:latin typeface="Optima"/>
                <a:cs typeface="Optima"/>
              </a:rPr>
              <a:t/>
            </a:r>
            <a:br>
              <a:rPr lang="en-US" sz="2400" dirty="0" smtClean="0">
                <a:solidFill>
                  <a:schemeClr val="bg1">
                    <a:lumMod val="50000"/>
                  </a:schemeClr>
                </a:solidFill>
                <a:latin typeface="Optima"/>
                <a:cs typeface="Optima"/>
              </a:rPr>
            </a:br>
            <a:r>
              <a:rPr lang="en-US" sz="2400" dirty="0" smtClean="0">
                <a:solidFill>
                  <a:schemeClr val="bg1">
                    <a:lumMod val="50000"/>
                  </a:schemeClr>
                </a:solidFill>
                <a:latin typeface="Optima"/>
                <a:cs typeface="Optima"/>
              </a:rPr>
              <a:t/>
            </a:r>
            <a:br>
              <a:rPr lang="en-US" sz="2400" dirty="0" smtClean="0">
                <a:solidFill>
                  <a:schemeClr val="bg1">
                    <a:lumMod val="50000"/>
                  </a:schemeClr>
                </a:solidFill>
                <a:latin typeface="Optima"/>
                <a:cs typeface="Optima"/>
              </a:rPr>
            </a:br>
            <a:r>
              <a:rPr lang="en-US" sz="2400" dirty="0" smtClean="0">
                <a:solidFill>
                  <a:schemeClr val="bg1">
                    <a:lumMod val="50000"/>
                  </a:schemeClr>
                </a:solidFill>
                <a:latin typeface="Optima"/>
                <a:cs typeface="Optima"/>
              </a:rPr>
              <a:t/>
            </a:r>
            <a:br>
              <a:rPr lang="en-US" sz="2400" dirty="0" smtClean="0">
                <a:solidFill>
                  <a:schemeClr val="bg1">
                    <a:lumMod val="50000"/>
                  </a:schemeClr>
                </a:solidFill>
                <a:latin typeface="Optima"/>
                <a:cs typeface="Optima"/>
              </a:rPr>
            </a:br>
            <a:r>
              <a:rPr lang="en-US" sz="2400" dirty="0" smtClean="0">
                <a:solidFill>
                  <a:schemeClr val="bg1">
                    <a:lumMod val="50000"/>
                  </a:schemeClr>
                </a:solidFill>
                <a:latin typeface="Optima"/>
                <a:cs typeface="Optima"/>
              </a:rPr>
              <a:t/>
            </a:r>
            <a:br>
              <a:rPr lang="en-US" sz="2400" dirty="0" smtClean="0">
                <a:solidFill>
                  <a:schemeClr val="bg1">
                    <a:lumMod val="50000"/>
                  </a:schemeClr>
                </a:solidFill>
                <a:latin typeface="Optima"/>
                <a:cs typeface="Optima"/>
              </a:rPr>
            </a:br>
            <a:r>
              <a:rPr lang="en-US" sz="2400" dirty="0" smtClean="0">
                <a:solidFill>
                  <a:schemeClr val="bg1">
                    <a:lumMod val="50000"/>
                  </a:schemeClr>
                </a:solidFill>
                <a:latin typeface="Optima"/>
                <a:cs typeface="Optima"/>
              </a:rPr>
              <a:t>Using Agile to make Agile. No compromise. No confusion.</a:t>
            </a:r>
            <a:endParaRPr lang="en-US" sz="2400" dirty="0">
              <a:solidFill>
                <a:schemeClr val="bg1">
                  <a:lumMod val="50000"/>
                </a:schemeClr>
              </a:solidFill>
              <a:latin typeface="Optima"/>
              <a:cs typeface="Optima"/>
            </a:endParaRPr>
          </a:p>
        </p:txBody>
      </p:sp>
      <p:pic>
        <p:nvPicPr>
          <p:cNvPr id="2" name="Picture 1" descr="Screen Shot 2015-08-26 at 8.49.46 pm.png"/>
          <p:cNvPicPr>
            <a:picLocks noChangeAspect="1"/>
          </p:cNvPicPr>
          <p:nvPr/>
        </p:nvPicPr>
        <p:blipFill rotWithShape="1">
          <a:blip r:embed="rId3">
            <a:extLst>
              <a:ext uri="{28A0092B-C50C-407E-A947-70E740481C1C}">
                <a14:useLocalDpi xmlns:a14="http://schemas.microsoft.com/office/drawing/2010/main" val="0"/>
              </a:ext>
            </a:extLst>
          </a:blip>
          <a:srcRect t="2456"/>
          <a:stretch/>
        </p:blipFill>
        <p:spPr>
          <a:xfrm>
            <a:off x="1368453" y="1917699"/>
            <a:ext cx="6407095" cy="3846997"/>
          </a:xfrm>
          <a:prstGeom prst="rect">
            <a:avLst/>
          </a:prstGeom>
        </p:spPr>
      </p:pic>
      <p:sp>
        <p:nvSpPr>
          <p:cNvPr id="8" name="TextBox 7"/>
          <p:cNvSpPr txBox="1"/>
          <p:nvPr/>
        </p:nvSpPr>
        <p:spPr>
          <a:xfrm>
            <a:off x="1917729" y="165100"/>
            <a:ext cx="5334024" cy="707886"/>
          </a:xfrm>
          <a:prstGeom prst="rect">
            <a:avLst/>
          </a:prstGeom>
          <a:noFill/>
        </p:spPr>
        <p:txBody>
          <a:bodyPr wrap="none" rtlCol="0">
            <a:spAutoFit/>
          </a:bodyPr>
          <a:lstStyle/>
          <a:p>
            <a:pPr algn="ctr"/>
            <a:r>
              <a:rPr lang="en-US" sz="4000" dirty="0" smtClean="0">
                <a:solidFill>
                  <a:schemeClr val="bg1"/>
                </a:solidFill>
                <a:latin typeface="Optima"/>
                <a:cs typeface="Optima"/>
              </a:rPr>
              <a:t>How did we transform?</a:t>
            </a:r>
          </a:p>
        </p:txBody>
      </p:sp>
    </p:spTree>
    <p:extLst>
      <p:ext uri="{BB962C8B-B14F-4D97-AF65-F5344CB8AC3E}">
        <p14:creationId xmlns:p14="http://schemas.microsoft.com/office/powerpoint/2010/main" val="1066205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2200" dirty="0"/>
              <a:t>Agenda</a:t>
            </a:r>
          </a:p>
        </p:txBody>
      </p:sp>
      <p:sp>
        <p:nvSpPr>
          <p:cNvPr id="5" name="Content Placeholder 4"/>
          <p:cNvSpPr>
            <a:spLocks noGrp="1"/>
          </p:cNvSpPr>
          <p:nvPr>
            <p:ph idx="1"/>
          </p:nvPr>
        </p:nvSpPr>
        <p:spPr/>
        <p:txBody>
          <a:bodyPr>
            <a:normAutofit/>
          </a:bodyPr>
          <a:lstStyle/>
          <a:p>
            <a:r>
              <a:rPr lang="en-AU" sz="2000" dirty="0" smtClean="0">
                <a:solidFill>
                  <a:schemeClr val="bg1">
                    <a:lumMod val="50000"/>
                  </a:schemeClr>
                </a:solidFill>
              </a:rPr>
              <a:t>Introduction</a:t>
            </a:r>
            <a:endParaRPr lang="en-AU" sz="2000" dirty="0">
              <a:solidFill>
                <a:schemeClr val="bg1">
                  <a:lumMod val="50000"/>
                </a:schemeClr>
              </a:solidFill>
            </a:endParaRPr>
          </a:p>
          <a:p>
            <a:endParaRPr lang="en-AU" sz="2000" b="1" dirty="0">
              <a:solidFill>
                <a:schemeClr val="bg1">
                  <a:lumMod val="50000"/>
                </a:schemeClr>
              </a:solidFill>
            </a:endParaRPr>
          </a:p>
          <a:p>
            <a:r>
              <a:rPr lang="en-AU" sz="2200" b="1" dirty="0" smtClean="0">
                <a:solidFill>
                  <a:schemeClr val="tx1"/>
                </a:solidFill>
              </a:rPr>
              <a:t>The Importance of business </a:t>
            </a:r>
            <a:r>
              <a:rPr lang="en-AU" sz="2200" b="1" dirty="0">
                <a:solidFill>
                  <a:schemeClr val="tx1"/>
                </a:solidFill>
              </a:rPr>
              <a:t>agility </a:t>
            </a:r>
            <a:endParaRPr lang="en-AU" sz="2200" b="1" dirty="0" smtClean="0">
              <a:solidFill>
                <a:schemeClr val="tx1"/>
              </a:solidFill>
            </a:endParaRPr>
          </a:p>
          <a:p>
            <a:endParaRPr lang="en-AU" sz="2000" dirty="0">
              <a:solidFill>
                <a:schemeClr val="bg1">
                  <a:lumMod val="50000"/>
                </a:schemeClr>
              </a:solidFill>
            </a:endParaRPr>
          </a:p>
          <a:p>
            <a:r>
              <a:rPr lang="en-AU" sz="2000" dirty="0" smtClean="0">
                <a:solidFill>
                  <a:schemeClr val="bg1">
                    <a:lumMod val="50000"/>
                  </a:schemeClr>
                </a:solidFill>
              </a:rPr>
              <a:t>Agile delivery – key concepts</a:t>
            </a:r>
            <a:endParaRPr lang="en-AU" sz="2000" dirty="0">
              <a:solidFill>
                <a:schemeClr val="bg1">
                  <a:lumMod val="50000"/>
                </a:schemeClr>
              </a:solidFill>
            </a:endParaRPr>
          </a:p>
          <a:p>
            <a:pPr lvl="1"/>
            <a:endParaRPr lang="en-AU" sz="2000" b="1" dirty="0">
              <a:solidFill>
                <a:schemeClr val="bg1">
                  <a:lumMod val="50000"/>
                </a:schemeClr>
              </a:solidFill>
            </a:endParaRPr>
          </a:p>
          <a:p>
            <a:r>
              <a:rPr lang="en-AU" sz="2000" dirty="0">
                <a:solidFill>
                  <a:schemeClr val="bg1">
                    <a:lumMod val="50000"/>
                  </a:schemeClr>
                </a:solidFill>
              </a:rPr>
              <a:t>Delivering on the promise business agility – key lessons</a:t>
            </a:r>
          </a:p>
          <a:p>
            <a:endParaRPr lang="en-AU" sz="2000" dirty="0">
              <a:solidFill>
                <a:schemeClr val="bg1">
                  <a:lumMod val="50000"/>
                </a:schemeClr>
              </a:solidFill>
            </a:endParaRPr>
          </a:p>
          <a:p>
            <a:r>
              <a:rPr lang="en-AU" sz="2000" dirty="0">
                <a:solidFill>
                  <a:schemeClr val="bg1">
                    <a:lumMod val="50000"/>
                  </a:schemeClr>
                </a:solidFill>
              </a:rPr>
              <a:t>Agile Transformation - Case Study - </a:t>
            </a:r>
            <a:r>
              <a:rPr lang="en-AU" sz="2000" dirty="0" err="1">
                <a:solidFill>
                  <a:schemeClr val="bg1">
                    <a:lumMod val="50000"/>
                  </a:schemeClr>
                </a:solidFill>
              </a:rPr>
              <a:t>Kaching</a:t>
            </a:r>
            <a:endParaRPr lang="en-AU" sz="2000" dirty="0">
              <a:solidFill>
                <a:schemeClr val="bg1">
                  <a:lumMod val="50000"/>
                </a:schemeClr>
              </a:solidFill>
            </a:endParaRPr>
          </a:p>
          <a:p>
            <a:endParaRPr lang="en-AU" sz="2000" dirty="0">
              <a:solidFill>
                <a:schemeClr val="bg1">
                  <a:lumMod val="50000"/>
                </a:schemeClr>
              </a:solidFill>
            </a:endParaRPr>
          </a:p>
          <a:p>
            <a:r>
              <a:rPr lang="en-AU" sz="2000" dirty="0" smtClean="0">
                <a:solidFill>
                  <a:schemeClr val="bg1">
                    <a:lumMod val="50000"/>
                  </a:schemeClr>
                </a:solidFill>
              </a:rPr>
              <a:t>Approach </a:t>
            </a:r>
            <a:r>
              <a:rPr lang="en-AU" sz="2000" dirty="0">
                <a:solidFill>
                  <a:schemeClr val="bg1">
                    <a:lumMod val="50000"/>
                  </a:schemeClr>
                </a:solidFill>
              </a:rPr>
              <a:t>to agile transformation</a:t>
            </a:r>
          </a:p>
          <a:p>
            <a:pPr lvl="1"/>
            <a:endParaRPr lang="en-AU" sz="2000" dirty="0"/>
          </a:p>
        </p:txBody>
      </p:sp>
      <p:sp>
        <p:nvSpPr>
          <p:cNvPr id="3" name="Slide Number Placeholder 2"/>
          <p:cNvSpPr>
            <a:spLocks noGrp="1"/>
          </p:cNvSpPr>
          <p:nvPr>
            <p:ph type="sldNum" sz="quarter" idx="12"/>
          </p:nvPr>
        </p:nvSpPr>
        <p:spPr/>
        <p:txBody>
          <a:bodyPr/>
          <a:lstStyle/>
          <a:p>
            <a:fld id="{0BC6CE8E-0F55-604F-9B0D-90CDD098E5AE}" type="slidenum">
              <a:rPr lang="en-US" smtClean="0"/>
              <a:t>3</a:t>
            </a:fld>
            <a:endParaRPr lang="en-US"/>
          </a:p>
        </p:txBody>
      </p:sp>
    </p:spTree>
    <p:extLst>
      <p:ext uri="{BB962C8B-B14F-4D97-AF65-F5344CB8AC3E}">
        <p14:creationId xmlns:p14="http://schemas.microsoft.com/office/powerpoint/2010/main" val="15704513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6" name="Rounded Rectangle 2565"/>
          <p:cNvSpPr/>
          <p:nvPr/>
        </p:nvSpPr>
        <p:spPr>
          <a:xfrm>
            <a:off x="2446457" y="2900080"/>
            <a:ext cx="1552471" cy="3920353"/>
          </a:xfrm>
          <a:prstGeom prst="roundRect">
            <a:avLst/>
          </a:prstGeom>
          <a:ln/>
        </p:spPr>
        <p:style>
          <a:lnRef idx="1">
            <a:schemeClr val="accent3"/>
          </a:lnRef>
          <a:fillRef idx="3">
            <a:schemeClr val="accent3"/>
          </a:fillRef>
          <a:effectRef idx="2">
            <a:schemeClr val="accent3"/>
          </a:effectRef>
          <a:fontRef idx="minor">
            <a:schemeClr val="lt1"/>
          </a:fontRef>
        </p:style>
      </p:sp>
      <p:sp>
        <p:nvSpPr>
          <p:cNvPr id="3240" name="TextBox 3239"/>
          <p:cNvSpPr txBox="1"/>
          <p:nvPr/>
        </p:nvSpPr>
        <p:spPr>
          <a:xfrm>
            <a:off x="2647923" y="4210028"/>
            <a:ext cx="443743" cy="258797"/>
          </a:xfrm>
          <a:prstGeom prst="rect">
            <a:avLst/>
          </a:prstGeom>
          <a:gradFill>
            <a:gsLst>
              <a:gs pos="0">
                <a:srgbClr val="0000FF"/>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none" rtlCol="0">
            <a:spAutoFit/>
          </a:bodyPr>
          <a:lstStyle/>
          <a:p>
            <a:pPr fontAlgn="base">
              <a:spcBef>
                <a:spcPct val="0"/>
              </a:spcBef>
              <a:spcAft>
                <a:spcPct val="0"/>
              </a:spcAft>
            </a:pPr>
            <a:r>
              <a:rPr lang="en-US" sz="1200" dirty="0" smtClean="0">
                <a:solidFill>
                  <a:srgbClr val="FFFFFF"/>
                </a:solidFill>
              </a:rPr>
              <a:t>BCF</a:t>
            </a:r>
            <a:endParaRPr lang="en-US" sz="1200" dirty="0">
              <a:solidFill>
                <a:srgbClr val="FFFFFF"/>
              </a:solidFill>
            </a:endParaRPr>
          </a:p>
        </p:txBody>
      </p:sp>
      <p:sp>
        <p:nvSpPr>
          <p:cNvPr id="3235" name="TextBox 3234"/>
          <p:cNvSpPr txBox="1"/>
          <p:nvPr/>
        </p:nvSpPr>
        <p:spPr>
          <a:xfrm>
            <a:off x="2683476" y="4767706"/>
            <a:ext cx="399686" cy="258797"/>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fontAlgn="base">
              <a:spcBef>
                <a:spcPct val="0"/>
              </a:spcBef>
              <a:spcAft>
                <a:spcPct val="0"/>
              </a:spcAft>
            </a:pPr>
            <a:r>
              <a:rPr lang="en-US" sz="1200" dirty="0" smtClean="0">
                <a:solidFill>
                  <a:srgbClr val="FFFFFF"/>
                </a:solidFill>
              </a:rPr>
              <a:t>IRT</a:t>
            </a:r>
            <a:endParaRPr lang="en-US" sz="1200" dirty="0">
              <a:solidFill>
                <a:srgbClr val="FFFFFF"/>
              </a:solidFill>
            </a:endParaRPr>
          </a:p>
        </p:txBody>
      </p:sp>
      <p:sp>
        <p:nvSpPr>
          <p:cNvPr id="2565" name="Rounded Rectangle 2564"/>
          <p:cNvSpPr/>
          <p:nvPr/>
        </p:nvSpPr>
        <p:spPr>
          <a:xfrm>
            <a:off x="4046332" y="2900080"/>
            <a:ext cx="1552471" cy="3920353"/>
          </a:xfrm>
          <a:prstGeom prst="roundRect">
            <a:avLst/>
          </a:prstGeom>
          <a:ln/>
        </p:spPr>
        <p:style>
          <a:lnRef idx="1">
            <a:schemeClr val="accent3"/>
          </a:lnRef>
          <a:fillRef idx="3">
            <a:schemeClr val="accent3"/>
          </a:fillRef>
          <a:effectRef idx="2">
            <a:schemeClr val="accent3"/>
          </a:effectRef>
          <a:fontRef idx="minor">
            <a:schemeClr val="lt1"/>
          </a:fontRef>
        </p:style>
      </p:sp>
      <p:sp>
        <p:nvSpPr>
          <p:cNvPr id="3239" name="TextBox 3238"/>
          <p:cNvSpPr txBox="1"/>
          <p:nvPr/>
        </p:nvSpPr>
        <p:spPr>
          <a:xfrm>
            <a:off x="5278828" y="4827033"/>
            <a:ext cx="403706" cy="258797"/>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fontAlgn="base">
              <a:spcBef>
                <a:spcPct val="0"/>
              </a:spcBef>
              <a:spcAft>
                <a:spcPct val="0"/>
              </a:spcAft>
            </a:pPr>
            <a:r>
              <a:rPr lang="en-US" sz="1200" dirty="0" smtClean="0">
                <a:solidFill>
                  <a:srgbClr val="FFFFFF"/>
                </a:solidFill>
              </a:rPr>
              <a:t>IPH</a:t>
            </a:r>
            <a:endParaRPr lang="en-US" sz="1200" dirty="0">
              <a:solidFill>
                <a:srgbClr val="FFFFFF"/>
              </a:solidFill>
            </a:endParaRPr>
          </a:p>
        </p:txBody>
      </p:sp>
      <p:sp>
        <p:nvSpPr>
          <p:cNvPr id="3238" name="TextBox 3237"/>
          <p:cNvSpPr txBox="1"/>
          <p:nvPr/>
        </p:nvSpPr>
        <p:spPr>
          <a:xfrm>
            <a:off x="4046332" y="4815168"/>
            <a:ext cx="399686" cy="258797"/>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fontAlgn="base">
              <a:spcBef>
                <a:spcPct val="0"/>
              </a:spcBef>
              <a:spcAft>
                <a:spcPct val="0"/>
              </a:spcAft>
            </a:pPr>
            <a:r>
              <a:rPr lang="en-US" sz="1200" dirty="0" smtClean="0">
                <a:solidFill>
                  <a:srgbClr val="FFFFFF"/>
                </a:solidFill>
              </a:rPr>
              <a:t>IRT</a:t>
            </a:r>
            <a:endParaRPr lang="en-US" sz="1200" dirty="0">
              <a:solidFill>
                <a:srgbClr val="FFFFFF"/>
              </a:solidFill>
            </a:endParaRPr>
          </a:p>
        </p:txBody>
      </p:sp>
      <p:sp>
        <p:nvSpPr>
          <p:cNvPr id="2564" name="Rounded Rectangle 2563"/>
          <p:cNvSpPr/>
          <p:nvPr/>
        </p:nvSpPr>
        <p:spPr>
          <a:xfrm>
            <a:off x="5634356" y="2900080"/>
            <a:ext cx="1552471" cy="3920353"/>
          </a:xfrm>
          <a:prstGeom prst="roundRect">
            <a:avLst/>
          </a:prstGeom>
          <a:ln/>
        </p:spPr>
        <p:style>
          <a:lnRef idx="1">
            <a:schemeClr val="accent3"/>
          </a:lnRef>
          <a:fillRef idx="3">
            <a:schemeClr val="accent3"/>
          </a:fillRef>
          <a:effectRef idx="2">
            <a:schemeClr val="accent3"/>
          </a:effectRef>
          <a:fontRef idx="minor">
            <a:schemeClr val="lt1"/>
          </a:fontRef>
        </p:style>
      </p:sp>
      <p:sp>
        <p:nvSpPr>
          <p:cNvPr id="2563" name="Rounded Rectangle 2562"/>
          <p:cNvSpPr/>
          <p:nvPr/>
        </p:nvSpPr>
        <p:spPr>
          <a:xfrm>
            <a:off x="7210529" y="2900080"/>
            <a:ext cx="1552471" cy="3920353"/>
          </a:xfrm>
          <a:prstGeom prst="roundRect">
            <a:avLst/>
          </a:prstGeom>
          <a:ln/>
        </p:spPr>
        <p:style>
          <a:lnRef idx="1">
            <a:schemeClr val="accent3"/>
          </a:lnRef>
          <a:fillRef idx="3">
            <a:schemeClr val="accent3"/>
          </a:fillRef>
          <a:effectRef idx="2">
            <a:schemeClr val="accent3"/>
          </a:effectRef>
          <a:fontRef idx="minor">
            <a:schemeClr val="lt1"/>
          </a:fontRef>
        </p:style>
      </p:sp>
      <p:sp>
        <p:nvSpPr>
          <p:cNvPr id="537" name="Slide Number Placeholder 5"/>
          <p:cNvSpPr txBox="1">
            <a:spLocks/>
          </p:cNvSpPr>
          <p:nvPr/>
        </p:nvSpPr>
        <p:spPr>
          <a:xfrm>
            <a:off x="6283194" y="6848021"/>
            <a:ext cx="639950" cy="341132"/>
          </a:xfrm>
          <a:prstGeom prst="rect">
            <a:avLst/>
          </a:prstGeom>
        </p:spPr>
        <p:txBody>
          <a:bodyPr vert="horz" wrap="square" lIns="91440" tIns="45720" rIns="91440" bIns="45720" numCol="1" anchor="ctr" anchorCtr="0" compatLnSpc="1">
            <a:prstTxWarp prst="textNoShape">
              <a:avLst/>
            </a:prstTxWarp>
          </a:bodyPr>
          <a:lstStyle>
            <a:lvl1pPr>
              <a:defRPr b="1" smtClean="0"/>
            </a:lvl1pPr>
          </a:lstStyle>
          <a:p>
            <a:pPr algn="ctr" fontAlgn="base">
              <a:spcBef>
                <a:spcPct val="0"/>
              </a:spcBef>
              <a:spcAft>
                <a:spcPct val="0"/>
              </a:spcAft>
              <a:defRPr/>
            </a:pPr>
            <a:fld id="{5C4754AF-54DD-AF40-B3BB-7042327892C4}" type="slidenum">
              <a:rPr lang="en-US" sz="800">
                <a:solidFill>
                  <a:srgbClr val="929292"/>
                </a:solidFill>
                <a:latin typeface="Arial" charset="0"/>
                <a:ea typeface="Arial" charset="0"/>
                <a:cs typeface="Arial" charset="0"/>
              </a:rPr>
              <a:pPr algn="ctr" fontAlgn="base">
                <a:spcBef>
                  <a:spcPct val="0"/>
                </a:spcBef>
                <a:spcAft>
                  <a:spcPct val="0"/>
                </a:spcAft>
                <a:defRPr/>
              </a:pPr>
              <a:t>30</a:t>
            </a:fld>
            <a:endParaRPr lang="en-US" sz="800" dirty="0">
              <a:solidFill>
                <a:srgbClr val="929292"/>
              </a:solidFill>
              <a:latin typeface="Arial" charset="0"/>
              <a:ea typeface="Arial" charset="0"/>
              <a:cs typeface="Arial" charset="0"/>
            </a:endParaRPr>
          </a:p>
        </p:txBody>
      </p:sp>
      <p:grpSp>
        <p:nvGrpSpPr>
          <p:cNvPr id="454" name="Group 453"/>
          <p:cNvGrpSpPr/>
          <p:nvPr/>
        </p:nvGrpSpPr>
        <p:grpSpPr>
          <a:xfrm>
            <a:off x="431800" y="508000"/>
            <a:ext cx="3222660" cy="2234736"/>
            <a:chOff x="-72648" y="0"/>
            <a:chExt cx="3292525" cy="2188294"/>
          </a:xfrm>
        </p:grpSpPr>
        <p:grpSp>
          <p:nvGrpSpPr>
            <p:cNvPr id="361" name="Group 360"/>
            <p:cNvGrpSpPr/>
            <p:nvPr/>
          </p:nvGrpSpPr>
          <p:grpSpPr>
            <a:xfrm>
              <a:off x="913913" y="192011"/>
              <a:ext cx="1826164" cy="1689598"/>
              <a:chOff x="3352313" y="2249411"/>
              <a:chExt cx="1826164" cy="1689598"/>
            </a:xfrm>
          </p:grpSpPr>
          <p:sp>
            <p:nvSpPr>
              <p:cNvPr id="357" name="Curved Left Arrow 356"/>
              <p:cNvSpPr/>
              <p:nvPr/>
            </p:nvSpPr>
            <p:spPr bwMode="auto">
              <a:xfrm rot="19461711">
                <a:off x="4676260" y="2387654"/>
                <a:ext cx="502217" cy="612524"/>
              </a:xfrm>
              <a:prstGeom prst="curvedLeftArrow">
                <a:avLst>
                  <a:gd name="adj1" fmla="val 50540"/>
                  <a:gd name="adj2" fmla="val 60982"/>
                  <a:gd name="adj3" fmla="val 25582"/>
                </a:avLst>
              </a:prstGeom>
              <a:ln/>
            </p:spPr>
            <p:style>
              <a:lnRef idx="2">
                <a:schemeClr val="accent4">
                  <a:shade val="50000"/>
                </a:schemeClr>
              </a:lnRef>
              <a:fillRef idx="1">
                <a:schemeClr val="accent4"/>
              </a:fillRef>
              <a:effectRef idx="0">
                <a:schemeClr val="accent4"/>
              </a:effectRef>
              <a:fontRef idx="minor">
                <a:schemeClr val="lt1"/>
              </a:fontRef>
            </p:style>
          </p:sp>
          <p:sp>
            <p:nvSpPr>
              <p:cNvPr id="359" name="Circular Arrow 358"/>
              <p:cNvSpPr/>
              <p:nvPr/>
            </p:nvSpPr>
            <p:spPr bwMode="auto">
              <a:xfrm flipH="1">
                <a:off x="3352313" y="2249411"/>
                <a:ext cx="1676094" cy="1689598"/>
              </a:xfrm>
              <a:prstGeom prst="circularArrow">
                <a:avLst>
                  <a:gd name="adj1" fmla="val 21151"/>
                  <a:gd name="adj2" fmla="val 2106243"/>
                  <a:gd name="adj3" fmla="val 1274892"/>
                  <a:gd name="adj4" fmla="val 3953228"/>
                  <a:gd name="adj5" fmla="val 21038"/>
                </a:avLst>
              </a:prstGeom>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defRPr/>
                </a:pPr>
                <a:endParaRPr lang="en-US" b="1" dirty="0">
                  <a:solidFill>
                    <a:schemeClr val="bg1"/>
                  </a:solidFill>
                </a:endParaRPr>
              </a:p>
            </p:txBody>
          </p:sp>
        </p:grpSp>
        <p:sp>
          <p:nvSpPr>
            <p:cNvPr id="364" name="TextBox 363"/>
            <p:cNvSpPr txBox="1"/>
            <p:nvPr/>
          </p:nvSpPr>
          <p:spPr>
            <a:xfrm>
              <a:off x="1283884" y="1826637"/>
              <a:ext cx="1090876" cy="361657"/>
            </a:xfrm>
            <a:prstGeom prst="rect">
              <a:avLst/>
            </a:prstGeom>
            <a:noFill/>
          </p:spPr>
          <p:txBody>
            <a:bodyPr wrap="none" rtlCol="0">
              <a:spAutoFit/>
            </a:bodyPr>
            <a:lstStyle/>
            <a:p>
              <a:pPr fontAlgn="base">
                <a:spcBef>
                  <a:spcPct val="0"/>
                </a:spcBef>
                <a:spcAft>
                  <a:spcPct val="0"/>
                </a:spcAft>
              </a:pPr>
              <a:r>
                <a:rPr lang="en-US" b="1" dirty="0" smtClean="0">
                  <a:solidFill>
                    <a:schemeClr val="bg1"/>
                  </a:solidFill>
                  <a:latin typeface="Arial" charset="0"/>
                </a:rPr>
                <a:t>A</a:t>
              </a:r>
              <a:r>
                <a:rPr lang="en-US" sz="1200" b="1" dirty="0" smtClean="0">
                  <a:solidFill>
                    <a:schemeClr val="bg1"/>
                  </a:solidFill>
                  <a:latin typeface="Arial" charset="0"/>
                </a:rPr>
                <a:t>LLOCATE</a:t>
              </a:r>
              <a:endParaRPr lang="en-US" b="1" dirty="0">
                <a:solidFill>
                  <a:schemeClr val="bg1"/>
                </a:solidFill>
                <a:latin typeface="Arial" charset="0"/>
              </a:endParaRPr>
            </a:p>
          </p:txBody>
        </p:sp>
        <p:sp>
          <p:nvSpPr>
            <p:cNvPr id="376" name="TextBox 375"/>
            <p:cNvSpPr txBox="1"/>
            <p:nvPr/>
          </p:nvSpPr>
          <p:spPr>
            <a:xfrm>
              <a:off x="-72648" y="1219200"/>
              <a:ext cx="1307060" cy="361657"/>
            </a:xfrm>
            <a:prstGeom prst="rect">
              <a:avLst/>
            </a:prstGeom>
            <a:noFill/>
          </p:spPr>
          <p:txBody>
            <a:bodyPr wrap="none" rtlCol="0">
              <a:spAutoFit/>
            </a:bodyPr>
            <a:lstStyle/>
            <a:p>
              <a:pPr fontAlgn="base">
                <a:spcBef>
                  <a:spcPct val="0"/>
                </a:spcBef>
                <a:spcAft>
                  <a:spcPct val="0"/>
                </a:spcAft>
              </a:pPr>
              <a:r>
                <a:rPr lang="en-US" b="1" dirty="0" smtClean="0">
                  <a:solidFill>
                    <a:schemeClr val="bg1"/>
                  </a:solidFill>
                  <a:latin typeface="Arial" charset="0"/>
                </a:rPr>
                <a:t>A</a:t>
              </a:r>
              <a:r>
                <a:rPr lang="en-US" sz="1200" b="1" dirty="0" smtClean="0">
                  <a:solidFill>
                    <a:schemeClr val="bg1"/>
                  </a:solidFill>
                  <a:latin typeface="Arial" charset="0"/>
                </a:rPr>
                <a:t>CCELERATE</a:t>
              </a:r>
              <a:endParaRPr lang="en-US" b="1" dirty="0">
                <a:solidFill>
                  <a:schemeClr val="bg1"/>
                </a:solidFill>
                <a:latin typeface="Arial" charset="0"/>
              </a:endParaRPr>
            </a:p>
          </p:txBody>
        </p:sp>
        <p:sp>
          <p:nvSpPr>
            <p:cNvPr id="400" name="TextBox 399"/>
            <p:cNvSpPr txBox="1"/>
            <p:nvPr/>
          </p:nvSpPr>
          <p:spPr>
            <a:xfrm>
              <a:off x="2336800" y="1231900"/>
              <a:ext cx="883077" cy="361657"/>
            </a:xfrm>
            <a:prstGeom prst="rect">
              <a:avLst/>
            </a:prstGeom>
            <a:noFill/>
          </p:spPr>
          <p:txBody>
            <a:bodyPr wrap="none" rtlCol="0">
              <a:spAutoFit/>
            </a:bodyPr>
            <a:lstStyle/>
            <a:p>
              <a:pPr fontAlgn="base">
                <a:spcBef>
                  <a:spcPct val="0"/>
                </a:spcBef>
                <a:spcAft>
                  <a:spcPct val="0"/>
                </a:spcAft>
              </a:pPr>
              <a:r>
                <a:rPr lang="en-US" b="1" dirty="0" smtClean="0">
                  <a:solidFill>
                    <a:schemeClr val="bg1"/>
                  </a:solidFill>
                  <a:latin typeface="Arial" charset="0"/>
                </a:rPr>
                <a:t>A</a:t>
              </a:r>
              <a:r>
                <a:rPr lang="en-US" sz="1200" b="1" dirty="0" smtClean="0">
                  <a:solidFill>
                    <a:schemeClr val="bg1"/>
                  </a:solidFill>
                  <a:latin typeface="Arial" charset="0"/>
                </a:rPr>
                <a:t>SSESS</a:t>
              </a:r>
              <a:endParaRPr lang="en-US" b="1" dirty="0">
                <a:solidFill>
                  <a:schemeClr val="bg1"/>
                </a:solidFill>
                <a:latin typeface="Arial" charset="0"/>
              </a:endParaRPr>
            </a:p>
          </p:txBody>
        </p:sp>
        <p:sp>
          <p:nvSpPr>
            <p:cNvPr id="409" name="TextBox 408"/>
            <p:cNvSpPr txBox="1"/>
            <p:nvPr/>
          </p:nvSpPr>
          <p:spPr>
            <a:xfrm>
              <a:off x="1366863" y="0"/>
              <a:ext cx="735680" cy="361657"/>
            </a:xfrm>
            <a:prstGeom prst="rect">
              <a:avLst/>
            </a:prstGeom>
            <a:noFill/>
          </p:spPr>
          <p:txBody>
            <a:bodyPr wrap="none" rtlCol="0">
              <a:spAutoFit/>
            </a:bodyPr>
            <a:lstStyle/>
            <a:p>
              <a:pPr fontAlgn="base">
                <a:spcBef>
                  <a:spcPct val="0"/>
                </a:spcBef>
                <a:spcAft>
                  <a:spcPct val="0"/>
                </a:spcAft>
              </a:pPr>
              <a:r>
                <a:rPr lang="en-US" b="1" dirty="0" smtClean="0">
                  <a:solidFill>
                    <a:schemeClr val="bg1"/>
                  </a:solidFill>
                  <a:latin typeface="Arial" charset="0"/>
                </a:rPr>
                <a:t>A</a:t>
              </a:r>
              <a:r>
                <a:rPr lang="en-US" sz="1200" b="1" dirty="0" smtClean="0">
                  <a:solidFill>
                    <a:schemeClr val="bg1"/>
                  </a:solidFill>
                  <a:latin typeface="Arial" charset="0"/>
                </a:rPr>
                <a:t>LIGN</a:t>
              </a:r>
              <a:endParaRPr lang="en-US" b="1" dirty="0">
                <a:solidFill>
                  <a:schemeClr val="bg1"/>
                </a:solidFill>
                <a:latin typeface="Arial" charset="0"/>
              </a:endParaRPr>
            </a:p>
          </p:txBody>
        </p:sp>
        <p:sp>
          <p:nvSpPr>
            <p:cNvPr id="414" name="TextBox 413"/>
            <p:cNvSpPr txBox="1"/>
            <p:nvPr/>
          </p:nvSpPr>
          <p:spPr>
            <a:xfrm>
              <a:off x="249263" y="502593"/>
              <a:ext cx="814292" cy="361657"/>
            </a:xfrm>
            <a:prstGeom prst="rect">
              <a:avLst/>
            </a:prstGeom>
            <a:noFill/>
          </p:spPr>
          <p:txBody>
            <a:bodyPr wrap="none" rtlCol="0">
              <a:spAutoFit/>
            </a:bodyPr>
            <a:lstStyle/>
            <a:p>
              <a:pPr fontAlgn="base">
                <a:spcBef>
                  <a:spcPct val="0"/>
                </a:spcBef>
                <a:spcAft>
                  <a:spcPct val="0"/>
                </a:spcAft>
              </a:pPr>
              <a:r>
                <a:rPr lang="en-US" b="1" dirty="0" smtClean="0">
                  <a:solidFill>
                    <a:schemeClr val="bg1"/>
                  </a:solidFill>
                  <a:latin typeface="Arial" charset="0"/>
                </a:rPr>
                <a:t>A</a:t>
              </a:r>
              <a:r>
                <a:rPr lang="en-US" sz="1200" b="1" dirty="0" smtClean="0">
                  <a:solidFill>
                    <a:schemeClr val="bg1"/>
                  </a:solidFill>
                  <a:latin typeface="Arial" charset="0"/>
                </a:rPr>
                <a:t>SSIST</a:t>
              </a:r>
              <a:endParaRPr lang="en-US" b="1" dirty="0">
                <a:solidFill>
                  <a:schemeClr val="bg1"/>
                </a:solidFill>
                <a:latin typeface="Arial" charset="0"/>
              </a:endParaRPr>
            </a:p>
          </p:txBody>
        </p:sp>
      </p:grpSp>
      <p:grpSp>
        <p:nvGrpSpPr>
          <p:cNvPr id="834" name="Group 833"/>
          <p:cNvGrpSpPr/>
          <p:nvPr/>
        </p:nvGrpSpPr>
        <p:grpSpPr>
          <a:xfrm>
            <a:off x="1018193" y="3474369"/>
            <a:ext cx="1442965" cy="2932274"/>
            <a:chOff x="56906" y="3276600"/>
            <a:chExt cx="1546348" cy="3138508"/>
          </a:xfrm>
        </p:grpSpPr>
        <p:sp>
          <p:nvSpPr>
            <p:cNvPr id="470" name="TextBox 469"/>
            <p:cNvSpPr txBox="1"/>
            <p:nvPr/>
          </p:nvSpPr>
          <p:spPr>
            <a:xfrm>
              <a:off x="101444" y="3276600"/>
              <a:ext cx="1130484" cy="395308"/>
            </a:xfrm>
            <a:prstGeom prst="rect">
              <a:avLst/>
            </a:prstGeom>
            <a:noFill/>
          </p:spPr>
          <p:txBody>
            <a:bodyPr wrap="none" rtlCol="0">
              <a:spAutoFit/>
            </a:bodyPr>
            <a:lstStyle/>
            <a:p>
              <a:pPr algn="dist" fontAlgn="base">
                <a:spcBef>
                  <a:spcPct val="0"/>
                </a:spcBef>
                <a:spcAft>
                  <a:spcPct val="0"/>
                </a:spcAft>
              </a:pPr>
              <a:r>
                <a:rPr lang="en-US" b="1" dirty="0" smtClean="0">
                  <a:solidFill>
                    <a:schemeClr val="bg1"/>
                  </a:solidFill>
                  <a:latin typeface="Arial" charset="0"/>
                </a:rPr>
                <a:t>S</a:t>
              </a:r>
              <a:r>
                <a:rPr lang="en-US" sz="1200" b="1" dirty="0" smtClean="0">
                  <a:solidFill>
                    <a:schemeClr val="bg1"/>
                  </a:solidFill>
                  <a:latin typeface="Arial" charset="0"/>
                </a:rPr>
                <a:t>TRATEGY</a:t>
              </a:r>
              <a:endParaRPr lang="en-US" b="1" dirty="0">
                <a:solidFill>
                  <a:schemeClr val="bg1"/>
                </a:solidFill>
                <a:latin typeface="Arial" charset="0"/>
              </a:endParaRPr>
            </a:p>
          </p:txBody>
        </p:sp>
        <p:sp>
          <p:nvSpPr>
            <p:cNvPr id="475" name="TextBox 474"/>
            <p:cNvSpPr txBox="1"/>
            <p:nvPr/>
          </p:nvSpPr>
          <p:spPr>
            <a:xfrm>
              <a:off x="65638" y="3924300"/>
              <a:ext cx="1537616" cy="395308"/>
            </a:xfrm>
            <a:prstGeom prst="rect">
              <a:avLst/>
            </a:prstGeom>
            <a:noFill/>
          </p:spPr>
          <p:txBody>
            <a:bodyPr wrap="none" rtlCol="0">
              <a:spAutoFit/>
            </a:bodyPr>
            <a:lstStyle/>
            <a:p>
              <a:pPr algn="dist" fontAlgn="base">
                <a:spcBef>
                  <a:spcPct val="0"/>
                </a:spcBef>
                <a:spcAft>
                  <a:spcPct val="0"/>
                </a:spcAft>
              </a:pPr>
              <a:r>
                <a:rPr lang="en-US" b="1" dirty="0" smtClean="0">
                  <a:solidFill>
                    <a:schemeClr val="bg1"/>
                  </a:solidFill>
                  <a:latin typeface="Arial" charset="0"/>
                </a:rPr>
                <a:t>C</a:t>
              </a:r>
              <a:r>
                <a:rPr lang="en-US" sz="1200" b="1" dirty="0" smtClean="0">
                  <a:solidFill>
                    <a:schemeClr val="bg1"/>
                  </a:solidFill>
                  <a:latin typeface="Arial" charset="0"/>
                </a:rPr>
                <a:t>OORDINATION</a:t>
              </a:r>
              <a:endParaRPr lang="en-US" b="1" dirty="0">
                <a:solidFill>
                  <a:schemeClr val="bg1"/>
                </a:solidFill>
                <a:latin typeface="Arial" charset="0"/>
              </a:endParaRPr>
            </a:p>
          </p:txBody>
        </p:sp>
        <p:sp>
          <p:nvSpPr>
            <p:cNvPr id="478" name="TextBox 477"/>
            <p:cNvSpPr txBox="1"/>
            <p:nvPr/>
          </p:nvSpPr>
          <p:spPr>
            <a:xfrm>
              <a:off x="91651" y="4597400"/>
              <a:ext cx="1069328" cy="395308"/>
            </a:xfrm>
            <a:prstGeom prst="rect">
              <a:avLst/>
            </a:prstGeom>
            <a:noFill/>
          </p:spPr>
          <p:txBody>
            <a:bodyPr wrap="none" rtlCol="0">
              <a:spAutoFit/>
            </a:bodyPr>
            <a:lstStyle/>
            <a:p>
              <a:pPr algn="dist" fontAlgn="base">
                <a:spcBef>
                  <a:spcPct val="0"/>
                </a:spcBef>
                <a:spcAft>
                  <a:spcPct val="0"/>
                </a:spcAft>
              </a:pPr>
              <a:r>
                <a:rPr lang="en-US" b="1" dirty="0" smtClean="0">
                  <a:solidFill>
                    <a:schemeClr val="bg1"/>
                  </a:solidFill>
                  <a:latin typeface="Arial" charset="0"/>
                </a:rPr>
                <a:t>D</a:t>
              </a:r>
              <a:r>
                <a:rPr lang="en-US" sz="1200" b="1" dirty="0" smtClean="0">
                  <a:solidFill>
                    <a:schemeClr val="bg1"/>
                  </a:solidFill>
                  <a:latin typeface="Arial" charset="0"/>
                </a:rPr>
                <a:t>ELIVERY</a:t>
              </a:r>
              <a:endParaRPr lang="en-US" b="1" dirty="0">
                <a:solidFill>
                  <a:schemeClr val="bg1"/>
                </a:solidFill>
                <a:latin typeface="Arial" charset="0"/>
              </a:endParaRPr>
            </a:p>
          </p:txBody>
        </p:sp>
        <p:sp>
          <p:nvSpPr>
            <p:cNvPr id="479" name="TextBox 478"/>
            <p:cNvSpPr txBox="1"/>
            <p:nvPr/>
          </p:nvSpPr>
          <p:spPr>
            <a:xfrm>
              <a:off x="79351" y="5295900"/>
              <a:ext cx="1046997" cy="395308"/>
            </a:xfrm>
            <a:prstGeom prst="rect">
              <a:avLst/>
            </a:prstGeom>
            <a:noFill/>
          </p:spPr>
          <p:txBody>
            <a:bodyPr wrap="none" rtlCol="0">
              <a:spAutoFit/>
            </a:bodyPr>
            <a:lstStyle/>
            <a:p>
              <a:pPr algn="dist" fontAlgn="base">
                <a:spcBef>
                  <a:spcPct val="0"/>
                </a:spcBef>
                <a:spcAft>
                  <a:spcPct val="0"/>
                </a:spcAft>
              </a:pPr>
              <a:r>
                <a:rPr lang="en-US" b="1" dirty="0" smtClean="0">
                  <a:solidFill>
                    <a:schemeClr val="bg1"/>
                  </a:solidFill>
                  <a:latin typeface="Arial" charset="0"/>
                </a:rPr>
                <a:t>S</a:t>
              </a:r>
              <a:r>
                <a:rPr lang="en-US" sz="1200" b="1" dirty="0" smtClean="0">
                  <a:solidFill>
                    <a:schemeClr val="bg1"/>
                  </a:solidFill>
                  <a:latin typeface="Arial" charset="0"/>
                </a:rPr>
                <a:t>UPPORT</a:t>
              </a:r>
              <a:endParaRPr lang="en-US" b="1" dirty="0">
                <a:solidFill>
                  <a:schemeClr val="bg1"/>
                </a:solidFill>
                <a:latin typeface="Arial" charset="0"/>
              </a:endParaRPr>
            </a:p>
          </p:txBody>
        </p:sp>
        <p:sp>
          <p:nvSpPr>
            <p:cNvPr id="480" name="TextBox 479"/>
            <p:cNvSpPr txBox="1"/>
            <p:nvPr/>
          </p:nvSpPr>
          <p:spPr>
            <a:xfrm>
              <a:off x="56906" y="6019800"/>
              <a:ext cx="1331473" cy="395308"/>
            </a:xfrm>
            <a:prstGeom prst="rect">
              <a:avLst/>
            </a:prstGeom>
            <a:noFill/>
          </p:spPr>
          <p:txBody>
            <a:bodyPr wrap="none" rtlCol="0">
              <a:spAutoFit/>
            </a:bodyPr>
            <a:lstStyle/>
            <a:p>
              <a:pPr algn="dist" fontAlgn="base">
                <a:spcBef>
                  <a:spcPct val="0"/>
                </a:spcBef>
                <a:spcAft>
                  <a:spcPct val="0"/>
                </a:spcAft>
              </a:pPr>
              <a:r>
                <a:rPr lang="en-US" b="1" dirty="0" smtClean="0">
                  <a:solidFill>
                    <a:schemeClr val="bg1"/>
                  </a:solidFill>
                  <a:latin typeface="Arial" charset="0"/>
                </a:rPr>
                <a:t>O</a:t>
              </a:r>
              <a:r>
                <a:rPr lang="en-US" sz="1200" b="1" dirty="0" smtClean="0">
                  <a:solidFill>
                    <a:schemeClr val="bg1"/>
                  </a:solidFill>
                  <a:latin typeface="Arial" charset="0"/>
                </a:rPr>
                <a:t>PERATIONS</a:t>
              </a:r>
              <a:endParaRPr lang="en-US" b="1" dirty="0">
                <a:solidFill>
                  <a:schemeClr val="bg1"/>
                </a:solidFill>
                <a:latin typeface="Arial" charset="0"/>
              </a:endParaRPr>
            </a:p>
          </p:txBody>
        </p:sp>
      </p:grpSp>
      <p:grpSp>
        <p:nvGrpSpPr>
          <p:cNvPr id="835" name="Group 834"/>
          <p:cNvGrpSpPr/>
          <p:nvPr/>
        </p:nvGrpSpPr>
        <p:grpSpPr>
          <a:xfrm>
            <a:off x="467353" y="3443962"/>
            <a:ext cx="542230" cy="2990986"/>
            <a:chOff x="3556000" y="3276600"/>
            <a:chExt cx="581079" cy="3201349"/>
          </a:xfrm>
        </p:grpSpPr>
        <p:grpSp>
          <p:nvGrpSpPr>
            <p:cNvPr id="424" name="Group 423"/>
            <p:cNvGrpSpPr/>
            <p:nvPr/>
          </p:nvGrpSpPr>
          <p:grpSpPr>
            <a:xfrm>
              <a:off x="3568700" y="3276600"/>
              <a:ext cx="568376" cy="496252"/>
              <a:chOff x="3300413" y="2299155"/>
              <a:chExt cx="1878064" cy="1689598"/>
            </a:xfrm>
            <a:gradFill flip="none" rotWithShape="1">
              <a:gsLst>
                <a:gs pos="0">
                  <a:srgbClr val="FF0000"/>
                </a:gs>
                <a:gs pos="100000">
                  <a:schemeClr val="accent5">
                    <a:tint val="50000"/>
                    <a:shade val="100000"/>
                    <a:satMod val="350000"/>
                  </a:schemeClr>
                </a:gs>
              </a:gsLst>
              <a:lin ang="0" scaled="1"/>
              <a:tileRect/>
            </a:gradFill>
          </p:grpSpPr>
          <p:sp>
            <p:nvSpPr>
              <p:cNvPr id="434" name="Curved Left Arrow 433"/>
              <p:cNvSpPr/>
              <p:nvPr/>
            </p:nvSpPr>
            <p:spPr bwMode="auto">
              <a:xfrm rot="19461711">
                <a:off x="4676260" y="2387654"/>
                <a:ext cx="502217" cy="612524"/>
              </a:xfrm>
              <a:prstGeom prst="curvedLeftArrow">
                <a:avLst>
                  <a:gd name="adj1" fmla="val 50540"/>
                  <a:gd name="adj2" fmla="val 60982"/>
                  <a:gd name="adj3" fmla="val 25582"/>
                </a:avLst>
              </a:prstGeom>
              <a:grpFill/>
              <a:ln/>
            </p:spPr>
            <p:style>
              <a:lnRef idx="2">
                <a:schemeClr val="accent4">
                  <a:shade val="50000"/>
                </a:schemeClr>
              </a:lnRef>
              <a:fillRef idx="1">
                <a:schemeClr val="accent4"/>
              </a:fillRef>
              <a:effectRef idx="0">
                <a:schemeClr val="accent4"/>
              </a:effectRef>
              <a:fontRef idx="minor">
                <a:schemeClr val="lt1"/>
              </a:fontRef>
            </p:style>
          </p:sp>
          <p:sp>
            <p:nvSpPr>
              <p:cNvPr id="452" name="Circular Arrow 451"/>
              <p:cNvSpPr/>
              <p:nvPr/>
            </p:nvSpPr>
            <p:spPr bwMode="auto">
              <a:xfrm flipH="1">
                <a:off x="3300413" y="2299155"/>
                <a:ext cx="1676094" cy="1689598"/>
              </a:xfrm>
              <a:prstGeom prst="circularArrow">
                <a:avLst>
                  <a:gd name="adj1" fmla="val 21151"/>
                  <a:gd name="adj2" fmla="val 2106243"/>
                  <a:gd name="adj3" fmla="val 1274892"/>
                  <a:gd name="adj4" fmla="val 3953228"/>
                  <a:gd name="adj5" fmla="val 21038"/>
                </a:avLst>
              </a:prstGeom>
              <a:grpFill/>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defRPr/>
                </a:pPr>
                <a:endParaRPr lang="en-US" b="1" dirty="0">
                  <a:solidFill>
                    <a:schemeClr val="bg1"/>
                  </a:solidFill>
                </a:endParaRPr>
              </a:p>
            </p:txBody>
          </p:sp>
        </p:grpSp>
        <p:grpSp>
          <p:nvGrpSpPr>
            <p:cNvPr id="481" name="Group 480"/>
            <p:cNvGrpSpPr/>
            <p:nvPr/>
          </p:nvGrpSpPr>
          <p:grpSpPr>
            <a:xfrm>
              <a:off x="3568700" y="3911600"/>
              <a:ext cx="568376" cy="496252"/>
              <a:chOff x="3300413" y="2299155"/>
              <a:chExt cx="1878064" cy="1689598"/>
            </a:xfrm>
            <a:gradFill flip="none" rotWithShape="1">
              <a:gsLst>
                <a:gs pos="0">
                  <a:srgbClr val="0000FF"/>
                </a:gs>
                <a:gs pos="100000">
                  <a:schemeClr val="accent5">
                    <a:tint val="50000"/>
                    <a:shade val="100000"/>
                    <a:satMod val="350000"/>
                  </a:schemeClr>
                </a:gs>
              </a:gsLst>
              <a:lin ang="0" scaled="1"/>
              <a:tileRect/>
            </a:gradFill>
          </p:grpSpPr>
          <p:sp>
            <p:nvSpPr>
              <p:cNvPr id="482" name="Curved Left Arrow 481"/>
              <p:cNvSpPr/>
              <p:nvPr/>
            </p:nvSpPr>
            <p:spPr bwMode="auto">
              <a:xfrm rot="19461711">
                <a:off x="4676260" y="2387654"/>
                <a:ext cx="502217" cy="612524"/>
              </a:xfrm>
              <a:prstGeom prst="curvedLeftArrow">
                <a:avLst>
                  <a:gd name="adj1" fmla="val 50540"/>
                  <a:gd name="adj2" fmla="val 60982"/>
                  <a:gd name="adj3" fmla="val 25582"/>
                </a:avLst>
              </a:prstGeom>
              <a:grpFill/>
              <a:ln/>
            </p:spPr>
            <p:style>
              <a:lnRef idx="2">
                <a:schemeClr val="accent4">
                  <a:shade val="50000"/>
                </a:schemeClr>
              </a:lnRef>
              <a:fillRef idx="1">
                <a:schemeClr val="accent4"/>
              </a:fillRef>
              <a:effectRef idx="0">
                <a:schemeClr val="accent4"/>
              </a:effectRef>
              <a:fontRef idx="minor">
                <a:schemeClr val="lt1"/>
              </a:fontRef>
            </p:style>
          </p:sp>
          <p:sp>
            <p:nvSpPr>
              <p:cNvPr id="483" name="Circular Arrow 482"/>
              <p:cNvSpPr/>
              <p:nvPr/>
            </p:nvSpPr>
            <p:spPr bwMode="auto">
              <a:xfrm flipH="1">
                <a:off x="3300413" y="2299155"/>
                <a:ext cx="1676094" cy="1689598"/>
              </a:xfrm>
              <a:prstGeom prst="circularArrow">
                <a:avLst>
                  <a:gd name="adj1" fmla="val 21151"/>
                  <a:gd name="adj2" fmla="val 2106243"/>
                  <a:gd name="adj3" fmla="val 1274892"/>
                  <a:gd name="adj4" fmla="val 3953228"/>
                  <a:gd name="adj5" fmla="val 21038"/>
                </a:avLst>
              </a:prstGeom>
              <a:grpFill/>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defRPr/>
                </a:pPr>
                <a:endParaRPr lang="en-US" b="1" dirty="0">
                  <a:solidFill>
                    <a:schemeClr val="bg1"/>
                  </a:solidFill>
                </a:endParaRPr>
              </a:p>
            </p:txBody>
          </p:sp>
        </p:grpSp>
        <p:grpSp>
          <p:nvGrpSpPr>
            <p:cNvPr id="565" name="Group 504"/>
            <p:cNvGrpSpPr/>
            <p:nvPr/>
          </p:nvGrpSpPr>
          <p:grpSpPr>
            <a:xfrm>
              <a:off x="3568702" y="5270498"/>
              <a:ext cx="568377" cy="496251"/>
              <a:chOff x="3300413" y="2299155"/>
              <a:chExt cx="1878064" cy="1689598"/>
            </a:xfrm>
            <a:gradFill flip="none" rotWithShape="1">
              <a:gsLst>
                <a:gs pos="0">
                  <a:schemeClr val="accent6">
                    <a:lumMod val="75000"/>
                  </a:schemeClr>
                </a:gs>
                <a:gs pos="100000">
                  <a:schemeClr val="accent5">
                    <a:tint val="50000"/>
                    <a:shade val="100000"/>
                    <a:satMod val="350000"/>
                  </a:schemeClr>
                </a:gs>
              </a:gsLst>
              <a:lin ang="0" scaled="1"/>
              <a:tileRect/>
            </a:gradFill>
          </p:grpSpPr>
          <p:sp>
            <p:nvSpPr>
              <p:cNvPr id="569" name="Curved Left Arrow 568"/>
              <p:cNvSpPr/>
              <p:nvPr/>
            </p:nvSpPr>
            <p:spPr bwMode="auto">
              <a:xfrm rot="19461711">
                <a:off x="4676260" y="2387654"/>
                <a:ext cx="502217" cy="612524"/>
              </a:xfrm>
              <a:prstGeom prst="curvedLeftArrow">
                <a:avLst>
                  <a:gd name="adj1" fmla="val 50540"/>
                  <a:gd name="adj2" fmla="val 60982"/>
                  <a:gd name="adj3" fmla="val 25582"/>
                </a:avLst>
              </a:prstGeom>
              <a:grpFill/>
              <a:ln/>
            </p:spPr>
            <p:style>
              <a:lnRef idx="2">
                <a:schemeClr val="accent4">
                  <a:shade val="50000"/>
                </a:schemeClr>
              </a:lnRef>
              <a:fillRef idx="1">
                <a:schemeClr val="accent4"/>
              </a:fillRef>
              <a:effectRef idx="0">
                <a:schemeClr val="accent4"/>
              </a:effectRef>
              <a:fontRef idx="minor">
                <a:schemeClr val="lt1"/>
              </a:fontRef>
            </p:style>
          </p:sp>
          <p:sp>
            <p:nvSpPr>
              <p:cNvPr id="570" name="Circular Arrow 569"/>
              <p:cNvSpPr/>
              <p:nvPr/>
            </p:nvSpPr>
            <p:spPr bwMode="auto">
              <a:xfrm flipH="1">
                <a:off x="3300413" y="2299155"/>
                <a:ext cx="1676094" cy="1689598"/>
              </a:xfrm>
              <a:prstGeom prst="circularArrow">
                <a:avLst>
                  <a:gd name="adj1" fmla="val 21151"/>
                  <a:gd name="adj2" fmla="val 2106243"/>
                  <a:gd name="adj3" fmla="val 1274892"/>
                  <a:gd name="adj4" fmla="val 3953228"/>
                  <a:gd name="adj5" fmla="val 21038"/>
                </a:avLst>
              </a:prstGeom>
              <a:grpFill/>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defRPr/>
                </a:pPr>
                <a:endParaRPr lang="en-US" b="1" dirty="0">
                  <a:solidFill>
                    <a:schemeClr val="bg1"/>
                  </a:solidFill>
                </a:endParaRPr>
              </a:p>
            </p:txBody>
          </p:sp>
        </p:grpSp>
        <p:grpSp>
          <p:nvGrpSpPr>
            <p:cNvPr id="625" name="Group 624"/>
            <p:cNvGrpSpPr/>
            <p:nvPr/>
          </p:nvGrpSpPr>
          <p:grpSpPr>
            <a:xfrm>
              <a:off x="3556000" y="4584700"/>
              <a:ext cx="568376" cy="496252"/>
              <a:chOff x="3300413" y="2299155"/>
              <a:chExt cx="1878064" cy="1689598"/>
            </a:xfrm>
          </p:grpSpPr>
          <p:sp>
            <p:nvSpPr>
              <p:cNvPr id="626" name="Curved Left Arrow 625"/>
              <p:cNvSpPr/>
              <p:nvPr/>
            </p:nvSpPr>
            <p:spPr bwMode="auto">
              <a:xfrm rot="19461711">
                <a:off x="4676260" y="2387654"/>
                <a:ext cx="502217" cy="612524"/>
              </a:xfrm>
              <a:prstGeom prst="curvedLeftArrow">
                <a:avLst>
                  <a:gd name="adj1" fmla="val 50540"/>
                  <a:gd name="adj2" fmla="val 60982"/>
                  <a:gd name="adj3" fmla="val 25582"/>
                </a:avLst>
              </a:prstGeom>
              <a:ln/>
            </p:spPr>
            <p:style>
              <a:lnRef idx="2">
                <a:schemeClr val="accent4">
                  <a:shade val="50000"/>
                </a:schemeClr>
              </a:lnRef>
              <a:fillRef idx="1">
                <a:schemeClr val="accent4"/>
              </a:fillRef>
              <a:effectRef idx="0">
                <a:schemeClr val="accent4"/>
              </a:effectRef>
              <a:fontRef idx="minor">
                <a:schemeClr val="lt1"/>
              </a:fontRef>
            </p:style>
          </p:sp>
          <p:sp>
            <p:nvSpPr>
              <p:cNvPr id="627" name="Circular Arrow 626"/>
              <p:cNvSpPr/>
              <p:nvPr/>
            </p:nvSpPr>
            <p:spPr bwMode="auto">
              <a:xfrm flipH="1">
                <a:off x="3300413" y="2299155"/>
                <a:ext cx="1676094" cy="1689598"/>
              </a:xfrm>
              <a:prstGeom prst="circularArrow">
                <a:avLst>
                  <a:gd name="adj1" fmla="val 21151"/>
                  <a:gd name="adj2" fmla="val 2106243"/>
                  <a:gd name="adj3" fmla="val 1274892"/>
                  <a:gd name="adj4" fmla="val 3953228"/>
                  <a:gd name="adj5" fmla="val 21038"/>
                </a:avLst>
              </a:prstGeom>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defRPr/>
                </a:pPr>
                <a:endParaRPr lang="en-US" b="1" dirty="0">
                  <a:solidFill>
                    <a:schemeClr val="bg1"/>
                  </a:solidFill>
                </a:endParaRPr>
              </a:p>
            </p:txBody>
          </p:sp>
        </p:grpSp>
        <p:grpSp>
          <p:nvGrpSpPr>
            <p:cNvPr id="590" name="Group 527"/>
            <p:cNvGrpSpPr/>
            <p:nvPr/>
          </p:nvGrpSpPr>
          <p:grpSpPr>
            <a:xfrm>
              <a:off x="3568702" y="5981698"/>
              <a:ext cx="568377" cy="496251"/>
              <a:chOff x="3300413" y="2299155"/>
              <a:chExt cx="1878064" cy="1689598"/>
            </a:xfrm>
            <a:gradFill flip="none" rotWithShape="1">
              <a:gsLst>
                <a:gs pos="0">
                  <a:srgbClr val="008000"/>
                </a:gs>
                <a:gs pos="100000">
                  <a:schemeClr val="accent5">
                    <a:tint val="50000"/>
                    <a:shade val="100000"/>
                    <a:satMod val="350000"/>
                  </a:schemeClr>
                </a:gs>
              </a:gsLst>
              <a:lin ang="0" scaled="1"/>
              <a:tileRect/>
            </a:gradFill>
          </p:grpSpPr>
          <p:sp>
            <p:nvSpPr>
              <p:cNvPr id="591" name="Curved Left Arrow 590"/>
              <p:cNvSpPr/>
              <p:nvPr/>
            </p:nvSpPr>
            <p:spPr bwMode="auto">
              <a:xfrm rot="19461711">
                <a:off x="4676260" y="2387654"/>
                <a:ext cx="502217" cy="612524"/>
              </a:xfrm>
              <a:prstGeom prst="curvedLeftArrow">
                <a:avLst>
                  <a:gd name="adj1" fmla="val 50540"/>
                  <a:gd name="adj2" fmla="val 60982"/>
                  <a:gd name="adj3" fmla="val 25582"/>
                </a:avLst>
              </a:prstGeom>
              <a:grpFill/>
              <a:ln/>
            </p:spPr>
            <p:style>
              <a:lnRef idx="2">
                <a:schemeClr val="accent4">
                  <a:shade val="50000"/>
                </a:schemeClr>
              </a:lnRef>
              <a:fillRef idx="1">
                <a:schemeClr val="accent4"/>
              </a:fillRef>
              <a:effectRef idx="0">
                <a:schemeClr val="accent4"/>
              </a:effectRef>
              <a:fontRef idx="minor">
                <a:schemeClr val="lt1"/>
              </a:fontRef>
            </p:style>
          </p:sp>
          <p:sp>
            <p:nvSpPr>
              <p:cNvPr id="592" name="Circular Arrow 591"/>
              <p:cNvSpPr/>
              <p:nvPr/>
            </p:nvSpPr>
            <p:spPr bwMode="auto">
              <a:xfrm flipH="1">
                <a:off x="3300413" y="2299155"/>
                <a:ext cx="1676094" cy="1689598"/>
              </a:xfrm>
              <a:prstGeom prst="circularArrow">
                <a:avLst>
                  <a:gd name="adj1" fmla="val 21151"/>
                  <a:gd name="adj2" fmla="val 2106243"/>
                  <a:gd name="adj3" fmla="val 1274892"/>
                  <a:gd name="adj4" fmla="val 3953228"/>
                  <a:gd name="adj5" fmla="val 21038"/>
                </a:avLst>
              </a:prstGeom>
              <a:grpFill/>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defRPr/>
                </a:pPr>
                <a:endParaRPr lang="en-US" b="1" dirty="0">
                  <a:solidFill>
                    <a:schemeClr val="bg1"/>
                  </a:solidFill>
                </a:endParaRPr>
              </a:p>
            </p:txBody>
          </p:sp>
        </p:grpSp>
      </p:grpSp>
      <p:sp>
        <p:nvSpPr>
          <p:cNvPr id="716" name="TextBox 715"/>
          <p:cNvSpPr txBox="1"/>
          <p:nvPr/>
        </p:nvSpPr>
        <p:spPr>
          <a:xfrm>
            <a:off x="2956047" y="2999750"/>
            <a:ext cx="650986" cy="345063"/>
          </a:xfrm>
          <a:prstGeom prst="rect">
            <a:avLst/>
          </a:prstGeom>
          <a:noFill/>
        </p:spPr>
        <p:txBody>
          <a:bodyPr wrap="none" rtlCol="0">
            <a:spAutoFit/>
          </a:bodyPr>
          <a:lstStyle/>
          <a:p>
            <a:pPr algn="dist" fontAlgn="base">
              <a:spcBef>
                <a:spcPct val="0"/>
              </a:spcBef>
              <a:spcAft>
                <a:spcPct val="0"/>
              </a:spcAft>
            </a:pPr>
            <a:r>
              <a:rPr lang="en-US" dirty="0" smtClean="0">
                <a:solidFill>
                  <a:srgbClr val="414141"/>
                </a:solidFill>
                <a:latin typeface="Arial" charset="0"/>
              </a:rPr>
              <a:t>A</a:t>
            </a:r>
            <a:r>
              <a:rPr lang="en-US" sz="1200" dirty="0" smtClean="0">
                <a:solidFill>
                  <a:srgbClr val="414141"/>
                </a:solidFill>
                <a:latin typeface="Arial" charset="0"/>
              </a:rPr>
              <a:t>PRIL</a:t>
            </a:r>
            <a:endParaRPr lang="en-US" dirty="0">
              <a:solidFill>
                <a:srgbClr val="414141"/>
              </a:solidFill>
              <a:latin typeface="Arial" charset="0"/>
            </a:endParaRPr>
          </a:p>
        </p:txBody>
      </p:sp>
      <p:sp>
        <p:nvSpPr>
          <p:cNvPr id="717" name="TextBox 716"/>
          <p:cNvSpPr txBox="1"/>
          <p:nvPr/>
        </p:nvSpPr>
        <p:spPr>
          <a:xfrm>
            <a:off x="4506707" y="3011615"/>
            <a:ext cx="586827" cy="369332"/>
          </a:xfrm>
          <a:prstGeom prst="rect">
            <a:avLst/>
          </a:prstGeom>
          <a:noFill/>
        </p:spPr>
        <p:txBody>
          <a:bodyPr wrap="none" rtlCol="0">
            <a:spAutoFit/>
          </a:bodyPr>
          <a:lstStyle/>
          <a:p>
            <a:pPr algn="dist" fontAlgn="base">
              <a:spcBef>
                <a:spcPct val="0"/>
              </a:spcBef>
              <a:spcAft>
                <a:spcPct val="0"/>
              </a:spcAft>
            </a:pPr>
            <a:r>
              <a:rPr lang="en-US" dirty="0" smtClean="0">
                <a:solidFill>
                  <a:srgbClr val="414141"/>
                </a:solidFill>
                <a:latin typeface="Arial" charset="0"/>
              </a:rPr>
              <a:t>J</a:t>
            </a:r>
            <a:r>
              <a:rPr lang="en-US" sz="1200" dirty="0" smtClean="0">
                <a:solidFill>
                  <a:srgbClr val="414141"/>
                </a:solidFill>
                <a:latin typeface="Arial" charset="0"/>
              </a:rPr>
              <a:t>ULY</a:t>
            </a:r>
            <a:endParaRPr lang="en-US" dirty="0">
              <a:solidFill>
                <a:srgbClr val="414141"/>
              </a:solidFill>
              <a:latin typeface="Arial" charset="0"/>
            </a:endParaRPr>
          </a:p>
        </p:txBody>
      </p:sp>
      <p:sp>
        <p:nvSpPr>
          <p:cNvPr id="720" name="TextBox 719"/>
          <p:cNvSpPr txBox="1"/>
          <p:nvPr/>
        </p:nvSpPr>
        <p:spPr>
          <a:xfrm>
            <a:off x="5859054" y="3023481"/>
            <a:ext cx="1184940" cy="369332"/>
          </a:xfrm>
          <a:prstGeom prst="rect">
            <a:avLst/>
          </a:prstGeom>
          <a:noFill/>
        </p:spPr>
        <p:txBody>
          <a:bodyPr wrap="none" rtlCol="0">
            <a:spAutoFit/>
          </a:bodyPr>
          <a:lstStyle/>
          <a:p>
            <a:pPr algn="dist" fontAlgn="base">
              <a:spcBef>
                <a:spcPct val="0"/>
              </a:spcBef>
              <a:spcAft>
                <a:spcPct val="0"/>
              </a:spcAft>
            </a:pPr>
            <a:r>
              <a:rPr lang="en-US" dirty="0">
                <a:solidFill>
                  <a:srgbClr val="414141"/>
                </a:solidFill>
                <a:latin typeface="Arial" charset="0"/>
              </a:rPr>
              <a:t>S</a:t>
            </a:r>
            <a:r>
              <a:rPr lang="en-US" sz="1200" dirty="0" smtClean="0">
                <a:solidFill>
                  <a:srgbClr val="414141"/>
                </a:solidFill>
                <a:latin typeface="Arial" charset="0"/>
              </a:rPr>
              <a:t>EPTEMBER</a:t>
            </a:r>
            <a:endParaRPr lang="en-US" dirty="0">
              <a:solidFill>
                <a:srgbClr val="414141"/>
              </a:solidFill>
              <a:latin typeface="Arial" charset="0"/>
            </a:endParaRPr>
          </a:p>
        </p:txBody>
      </p:sp>
      <p:sp>
        <p:nvSpPr>
          <p:cNvPr id="721" name="TextBox 720"/>
          <p:cNvSpPr txBox="1"/>
          <p:nvPr/>
        </p:nvSpPr>
        <p:spPr>
          <a:xfrm>
            <a:off x="7539045" y="3035346"/>
            <a:ext cx="995785" cy="338554"/>
          </a:xfrm>
          <a:prstGeom prst="rect">
            <a:avLst/>
          </a:prstGeom>
          <a:noFill/>
        </p:spPr>
        <p:txBody>
          <a:bodyPr wrap="none" rtlCol="0">
            <a:spAutoFit/>
          </a:bodyPr>
          <a:lstStyle/>
          <a:p>
            <a:pPr algn="dist" fontAlgn="base">
              <a:spcBef>
                <a:spcPct val="0"/>
              </a:spcBef>
              <a:spcAft>
                <a:spcPct val="0"/>
              </a:spcAft>
            </a:pPr>
            <a:r>
              <a:rPr lang="en-US" sz="1600" dirty="0">
                <a:solidFill>
                  <a:srgbClr val="414141"/>
                </a:solidFill>
                <a:latin typeface="Arial" charset="0"/>
              </a:rPr>
              <a:t>F</a:t>
            </a:r>
            <a:r>
              <a:rPr lang="en-US" sz="1100" dirty="0" smtClean="0">
                <a:solidFill>
                  <a:srgbClr val="414141"/>
                </a:solidFill>
                <a:latin typeface="Arial" charset="0"/>
              </a:rPr>
              <a:t>EBRUARY</a:t>
            </a:r>
            <a:endParaRPr lang="en-US" sz="1600" dirty="0">
              <a:solidFill>
                <a:srgbClr val="414141"/>
              </a:solidFill>
              <a:latin typeface="Arial" charset="0"/>
            </a:endParaRPr>
          </a:p>
        </p:txBody>
      </p:sp>
      <p:grpSp>
        <p:nvGrpSpPr>
          <p:cNvPr id="895" name="Group 894"/>
          <p:cNvGrpSpPr/>
          <p:nvPr/>
        </p:nvGrpSpPr>
        <p:grpSpPr>
          <a:xfrm>
            <a:off x="2979749" y="3486234"/>
            <a:ext cx="545143" cy="427157"/>
            <a:chOff x="2641600" y="3276600"/>
            <a:chExt cx="584200" cy="457200"/>
          </a:xfrm>
        </p:grpSpPr>
        <p:sp>
          <p:nvSpPr>
            <p:cNvPr id="894" name="Oval 893"/>
            <p:cNvSpPr/>
            <p:nvPr/>
          </p:nvSpPr>
          <p:spPr>
            <a:xfrm>
              <a:off x="2679700" y="3276600"/>
              <a:ext cx="520700" cy="457200"/>
            </a:xfrm>
            <a:prstGeom prst="ellipse">
              <a:avLst/>
            </a:prstGeom>
            <a:gradFill>
              <a:gsLst>
                <a:gs pos="0">
                  <a:srgbClr val="FF0000"/>
                </a:gs>
                <a:gs pos="100000">
                  <a:schemeClr val="accent5">
                    <a:tint val="15000"/>
                    <a:satMod val="350000"/>
                  </a:schemeClr>
                </a:gs>
              </a:gsLst>
            </a:gradFill>
            <a:ln/>
          </p:spPr>
          <p:style>
            <a:lnRef idx="1">
              <a:schemeClr val="accent5"/>
            </a:lnRef>
            <a:fillRef idx="2">
              <a:schemeClr val="accent5"/>
            </a:fillRef>
            <a:effectRef idx="1">
              <a:schemeClr val="accent5"/>
            </a:effectRef>
            <a:fontRef idx="minor">
              <a:schemeClr val="dk1"/>
            </a:fontRef>
          </p:style>
        </p:sp>
        <p:grpSp>
          <p:nvGrpSpPr>
            <p:cNvPr id="837" name="Group 836"/>
            <p:cNvGrpSpPr/>
            <p:nvPr/>
          </p:nvGrpSpPr>
          <p:grpSpPr>
            <a:xfrm>
              <a:off x="2641600" y="3378200"/>
              <a:ext cx="584200" cy="317500"/>
              <a:chOff x="5065713" y="1118555"/>
              <a:chExt cx="2016123" cy="1389064"/>
            </a:xfrm>
          </p:grpSpPr>
          <p:grpSp>
            <p:nvGrpSpPr>
              <p:cNvPr id="838" name="Group 47"/>
              <p:cNvGrpSpPr>
                <a:grpSpLocks/>
              </p:cNvGrpSpPr>
              <p:nvPr/>
            </p:nvGrpSpPr>
            <p:grpSpPr bwMode="auto">
              <a:xfrm>
                <a:off x="6210300" y="1155694"/>
                <a:ext cx="871536" cy="811343"/>
                <a:chOff x="4982454" y="1572378"/>
                <a:chExt cx="1286282" cy="1328403"/>
              </a:xfrm>
            </p:grpSpPr>
            <p:sp>
              <p:nvSpPr>
                <p:cNvPr id="888"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889" name="Group 42"/>
                <p:cNvGrpSpPr>
                  <a:grpSpLocks noChangeAspect="1"/>
                </p:cNvGrpSpPr>
                <p:nvPr/>
              </p:nvGrpSpPr>
              <p:grpSpPr bwMode="auto">
                <a:xfrm>
                  <a:off x="5277268" y="1572378"/>
                  <a:ext cx="733000" cy="914227"/>
                  <a:chOff x="1777190" y="4296943"/>
                  <a:chExt cx="1081685" cy="1388799"/>
                </a:xfrm>
              </p:grpSpPr>
              <p:sp>
                <p:nvSpPr>
                  <p:cNvPr id="890"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891"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892"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893"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839"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840" name="Group 477"/>
              <p:cNvGrpSpPr/>
              <p:nvPr/>
            </p:nvGrpSpPr>
            <p:grpSpPr>
              <a:xfrm>
                <a:off x="5065713" y="1118555"/>
                <a:ext cx="1935162" cy="1389064"/>
                <a:chOff x="5065713" y="1118555"/>
                <a:chExt cx="1935162" cy="1389064"/>
              </a:xfrm>
            </p:grpSpPr>
            <p:grpSp>
              <p:nvGrpSpPr>
                <p:cNvPr id="841" name="Group 47"/>
                <p:cNvGrpSpPr>
                  <a:grpSpLocks/>
                </p:cNvGrpSpPr>
                <p:nvPr/>
              </p:nvGrpSpPr>
              <p:grpSpPr bwMode="auto">
                <a:xfrm>
                  <a:off x="6178550" y="1423355"/>
                  <a:ext cx="822325" cy="893764"/>
                  <a:chOff x="5001289" y="1571645"/>
                  <a:chExt cx="1285223" cy="1514352"/>
                </a:xfrm>
              </p:grpSpPr>
              <p:sp>
                <p:nvSpPr>
                  <p:cNvPr id="882"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883" name="Group 42"/>
                  <p:cNvGrpSpPr>
                    <a:grpSpLocks noChangeAspect="1"/>
                  </p:cNvGrpSpPr>
                  <p:nvPr/>
                </p:nvGrpSpPr>
                <p:grpSpPr bwMode="auto">
                  <a:xfrm>
                    <a:off x="5279165" y="1571645"/>
                    <a:ext cx="729451" cy="914532"/>
                    <a:chOff x="1780001" y="4295827"/>
                    <a:chExt cx="1076447" cy="1389261"/>
                  </a:xfrm>
                </p:grpSpPr>
                <p:sp>
                  <p:nvSpPr>
                    <p:cNvPr id="884"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85"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886"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87"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842" name="Group 474"/>
                <p:cNvGrpSpPr/>
                <p:nvPr/>
              </p:nvGrpSpPr>
              <p:grpSpPr>
                <a:xfrm>
                  <a:off x="5065713" y="1118555"/>
                  <a:ext cx="1851025" cy="1389064"/>
                  <a:chOff x="5065713" y="1118555"/>
                  <a:chExt cx="1851025" cy="1389064"/>
                </a:xfrm>
              </p:grpSpPr>
              <p:sp>
                <p:nvSpPr>
                  <p:cNvPr id="843"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844" name="Group 47"/>
                  <p:cNvGrpSpPr>
                    <a:grpSpLocks/>
                  </p:cNvGrpSpPr>
                  <p:nvPr/>
                </p:nvGrpSpPr>
                <p:grpSpPr bwMode="auto">
                  <a:xfrm>
                    <a:off x="5454650" y="1118555"/>
                    <a:ext cx="822325" cy="893764"/>
                    <a:chOff x="5000631" y="1571616"/>
                    <a:chExt cx="1285223" cy="1514352"/>
                  </a:xfrm>
                </p:grpSpPr>
                <p:sp>
                  <p:nvSpPr>
                    <p:cNvPr id="876"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877" name="Group 811"/>
                    <p:cNvGrpSpPr>
                      <a:grpSpLocks noChangeAspect="1"/>
                    </p:cNvGrpSpPr>
                    <p:nvPr/>
                  </p:nvGrpSpPr>
                  <p:grpSpPr bwMode="auto">
                    <a:xfrm>
                      <a:off x="5278507" y="1571616"/>
                      <a:ext cx="729451" cy="914531"/>
                      <a:chOff x="1779030" y="4295784"/>
                      <a:chExt cx="1076447" cy="1389260"/>
                    </a:xfrm>
                  </p:grpSpPr>
                  <p:sp>
                    <p:nvSpPr>
                      <p:cNvPr id="878"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79"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880"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81"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845" name="Group 47"/>
                  <p:cNvGrpSpPr>
                    <a:grpSpLocks/>
                  </p:cNvGrpSpPr>
                  <p:nvPr/>
                </p:nvGrpSpPr>
                <p:grpSpPr bwMode="auto">
                  <a:xfrm>
                    <a:off x="5857875" y="1118555"/>
                    <a:ext cx="822325" cy="893764"/>
                    <a:chOff x="5000379" y="1571616"/>
                    <a:chExt cx="1285223" cy="1514352"/>
                  </a:xfrm>
                </p:grpSpPr>
                <p:sp>
                  <p:nvSpPr>
                    <p:cNvPr id="870"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871" name="Group 42"/>
                    <p:cNvGrpSpPr>
                      <a:grpSpLocks noChangeAspect="1"/>
                    </p:cNvGrpSpPr>
                    <p:nvPr/>
                  </p:nvGrpSpPr>
                  <p:grpSpPr bwMode="auto">
                    <a:xfrm>
                      <a:off x="5278256" y="1571616"/>
                      <a:ext cx="729451" cy="914531"/>
                      <a:chOff x="1778659" y="4295784"/>
                      <a:chExt cx="1076447" cy="1389260"/>
                    </a:xfrm>
                  </p:grpSpPr>
                  <p:sp>
                    <p:nvSpPr>
                      <p:cNvPr id="872"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73"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874"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75"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846"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847"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848" name="Group 42"/>
                  <p:cNvGrpSpPr>
                    <a:grpSpLocks noChangeAspect="1"/>
                  </p:cNvGrpSpPr>
                  <p:nvPr/>
                </p:nvGrpSpPr>
                <p:grpSpPr bwMode="auto">
                  <a:xfrm>
                    <a:off x="6178550" y="1575752"/>
                    <a:ext cx="468313" cy="539750"/>
                    <a:chOff x="1778966" y="4296409"/>
                    <a:chExt cx="1080111" cy="1389255"/>
                  </a:xfrm>
                </p:grpSpPr>
                <p:sp>
                  <p:nvSpPr>
                    <p:cNvPr id="866"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67"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68"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869"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849" name="Group 42"/>
                  <p:cNvGrpSpPr>
                    <a:grpSpLocks noChangeAspect="1"/>
                  </p:cNvGrpSpPr>
                  <p:nvPr/>
                </p:nvGrpSpPr>
                <p:grpSpPr bwMode="auto">
                  <a:xfrm>
                    <a:off x="5326059" y="1304290"/>
                    <a:ext cx="468312" cy="538162"/>
                    <a:chOff x="1778738" y="4297783"/>
                    <a:chExt cx="1080109" cy="1385168"/>
                  </a:xfrm>
                </p:grpSpPr>
                <p:sp>
                  <p:nvSpPr>
                    <p:cNvPr id="862"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63"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864"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65"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850" name="Group 42"/>
                  <p:cNvGrpSpPr>
                    <a:grpSpLocks noChangeAspect="1"/>
                  </p:cNvGrpSpPr>
                  <p:nvPr/>
                </p:nvGrpSpPr>
                <p:grpSpPr bwMode="auto">
                  <a:xfrm>
                    <a:off x="5440364" y="1479684"/>
                    <a:ext cx="541336" cy="594103"/>
                    <a:chOff x="1777860" y="4295781"/>
                    <a:chExt cx="1080889" cy="1390477"/>
                  </a:xfrm>
                </p:grpSpPr>
                <p:sp>
                  <p:nvSpPr>
                    <p:cNvPr id="858"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859"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860"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861"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851" name="Group 47"/>
                  <p:cNvGrpSpPr>
                    <a:grpSpLocks/>
                  </p:cNvGrpSpPr>
                  <p:nvPr/>
                </p:nvGrpSpPr>
                <p:grpSpPr bwMode="auto">
                  <a:xfrm>
                    <a:off x="5634038" y="1613855"/>
                    <a:ext cx="822325" cy="893764"/>
                    <a:chOff x="5000590" y="1572741"/>
                    <a:chExt cx="1285223" cy="1514352"/>
                  </a:xfrm>
                </p:grpSpPr>
                <p:sp>
                  <p:nvSpPr>
                    <p:cNvPr id="852"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853" name="Group 42"/>
                    <p:cNvGrpSpPr>
                      <a:grpSpLocks noChangeAspect="1"/>
                    </p:cNvGrpSpPr>
                    <p:nvPr/>
                  </p:nvGrpSpPr>
                  <p:grpSpPr bwMode="auto">
                    <a:xfrm>
                      <a:off x="5278484" y="1572741"/>
                      <a:ext cx="729450" cy="914531"/>
                      <a:chOff x="1778971" y="4297493"/>
                      <a:chExt cx="1076446" cy="1389260"/>
                    </a:xfrm>
                  </p:grpSpPr>
                  <p:sp>
                    <p:nvSpPr>
                      <p:cNvPr id="854"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55"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856"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857"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896" name="Group 895"/>
          <p:cNvGrpSpPr/>
          <p:nvPr/>
        </p:nvGrpSpPr>
        <p:grpSpPr>
          <a:xfrm>
            <a:off x="2967898" y="4115105"/>
            <a:ext cx="545143" cy="427157"/>
            <a:chOff x="2641600" y="3276600"/>
            <a:chExt cx="584200" cy="457200"/>
          </a:xfrm>
        </p:grpSpPr>
        <p:sp>
          <p:nvSpPr>
            <p:cNvPr id="897" name="Oval 896"/>
            <p:cNvSpPr/>
            <p:nvPr/>
          </p:nvSpPr>
          <p:spPr>
            <a:xfrm>
              <a:off x="2679700" y="3276600"/>
              <a:ext cx="520700" cy="457200"/>
            </a:xfrm>
            <a:prstGeom prst="ellipse">
              <a:avLst/>
            </a:prstGeom>
            <a:gradFill flip="none" rotWithShape="1">
              <a:gsLst>
                <a:gs pos="0">
                  <a:srgbClr val="0000FF"/>
                </a:gs>
                <a:gs pos="100000">
                  <a:srgbClr val="FFFFFF"/>
                </a:gs>
              </a:gsLst>
              <a:lin ang="0" scaled="1"/>
              <a:tileRect/>
            </a:gradFill>
            <a:ln/>
          </p:spPr>
          <p:style>
            <a:lnRef idx="1">
              <a:schemeClr val="accent5"/>
            </a:lnRef>
            <a:fillRef idx="2">
              <a:schemeClr val="accent5"/>
            </a:fillRef>
            <a:effectRef idx="1">
              <a:schemeClr val="accent5"/>
            </a:effectRef>
            <a:fontRef idx="minor">
              <a:schemeClr val="dk1"/>
            </a:fontRef>
          </p:style>
        </p:sp>
        <p:grpSp>
          <p:nvGrpSpPr>
            <p:cNvPr id="898" name="Group 836"/>
            <p:cNvGrpSpPr/>
            <p:nvPr/>
          </p:nvGrpSpPr>
          <p:grpSpPr>
            <a:xfrm>
              <a:off x="2641600" y="3378201"/>
              <a:ext cx="584200" cy="317500"/>
              <a:chOff x="5065713" y="1118555"/>
              <a:chExt cx="2016123" cy="1389064"/>
            </a:xfrm>
          </p:grpSpPr>
          <p:grpSp>
            <p:nvGrpSpPr>
              <p:cNvPr id="899" name="Group 47"/>
              <p:cNvGrpSpPr>
                <a:grpSpLocks/>
              </p:cNvGrpSpPr>
              <p:nvPr/>
            </p:nvGrpSpPr>
            <p:grpSpPr bwMode="auto">
              <a:xfrm>
                <a:off x="6210300" y="1155692"/>
                <a:ext cx="871536" cy="811343"/>
                <a:chOff x="4982454" y="1572378"/>
                <a:chExt cx="1286282" cy="1328403"/>
              </a:xfrm>
            </p:grpSpPr>
            <p:sp>
              <p:nvSpPr>
                <p:cNvPr id="949"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950" name="Group 42"/>
                <p:cNvGrpSpPr>
                  <a:grpSpLocks noChangeAspect="1"/>
                </p:cNvGrpSpPr>
                <p:nvPr/>
              </p:nvGrpSpPr>
              <p:grpSpPr bwMode="auto">
                <a:xfrm>
                  <a:off x="5277268" y="1572378"/>
                  <a:ext cx="733000" cy="914227"/>
                  <a:chOff x="1777190" y="4296943"/>
                  <a:chExt cx="1081685" cy="1388799"/>
                </a:xfrm>
              </p:grpSpPr>
              <p:sp>
                <p:nvSpPr>
                  <p:cNvPr id="951"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952"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953"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954"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900"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01" name="Group 477"/>
              <p:cNvGrpSpPr/>
              <p:nvPr/>
            </p:nvGrpSpPr>
            <p:grpSpPr>
              <a:xfrm>
                <a:off x="5065713" y="1118555"/>
                <a:ext cx="1935162" cy="1389064"/>
                <a:chOff x="5065713" y="1118555"/>
                <a:chExt cx="1935162" cy="1389064"/>
              </a:xfrm>
            </p:grpSpPr>
            <p:grpSp>
              <p:nvGrpSpPr>
                <p:cNvPr id="902" name="Group 47"/>
                <p:cNvGrpSpPr>
                  <a:grpSpLocks/>
                </p:cNvGrpSpPr>
                <p:nvPr/>
              </p:nvGrpSpPr>
              <p:grpSpPr bwMode="auto">
                <a:xfrm>
                  <a:off x="6178550" y="1423355"/>
                  <a:ext cx="822325" cy="893764"/>
                  <a:chOff x="5001289" y="1571645"/>
                  <a:chExt cx="1285223" cy="1514352"/>
                </a:xfrm>
              </p:grpSpPr>
              <p:sp>
                <p:nvSpPr>
                  <p:cNvPr id="943"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44" name="Group 42"/>
                  <p:cNvGrpSpPr>
                    <a:grpSpLocks noChangeAspect="1"/>
                  </p:cNvGrpSpPr>
                  <p:nvPr/>
                </p:nvGrpSpPr>
                <p:grpSpPr bwMode="auto">
                  <a:xfrm>
                    <a:off x="5279163" y="1571645"/>
                    <a:ext cx="729451" cy="914532"/>
                    <a:chOff x="1780001" y="4295827"/>
                    <a:chExt cx="1076447" cy="1389261"/>
                  </a:xfrm>
                </p:grpSpPr>
                <p:sp>
                  <p:nvSpPr>
                    <p:cNvPr id="945"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46"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947"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48"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903" name="Group 474"/>
                <p:cNvGrpSpPr/>
                <p:nvPr/>
              </p:nvGrpSpPr>
              <p:grpSpPr>
                <a:xfrm>
                  <a:off x="5065713" y="1118555"/>
                  <a:ext cx="1851025" cy="1389064"/>
                  <a:chOff x="5065713" y="1118555"/>
                  <a:chExt cx="1851025" cy="1389064"/>
                </a:xfrm>
              </p:grpSpPr>
              <p:sp>
                <p:nvSpPr>
                  <p:cNvPr id="904"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05" name="Group 47"/>
                  <p:cNvGrpSpPr>
                    <a:grpSpLocks/>
                  </p:cNvGrpSpPr>
                  <p:nvPr/>
                </p:nvGrpSpPr>
                <p:grpSpPr bwMode="auto">
                  <a:xfrm>
                    <a:off x="5454650" y="1118555"/>
                    <a:ext cx="822325" cy="893764"/>
                    <a:chOff x="5000631" y="1571616"/>
                    <a:chExt cx="1285223" cy="1514352"/>
                  </a:xfrm>
                </p:grpSpPr>
                <p:sp>
                  <p:nvSpPr>
                    <p:cNvPr id="937"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38" name="Group 811"/>
                    <p:cNvGrpSpPr>
                      <a:grpSpLocks noChangeAspect="1"/>
                    </p:cNvGrpSpPr>
                    <p:nvPr/>
                  </p:nvGrpSpPr>
                  <p:grpSpPr bwMode="auto">
                    <a:xfrm>
                      <a:off x="5278505" y="1571616"/>
                      <a:ext cx="729451" cy="914531"/>
                      <a:chOff x="1779030" y="4295784"/>
                      <a:chExt cx="1076447" cy="1389260"/>
                    </a:xfrm>
                  </p:grpSpPr>
                  <p:sp>
                    <p:nvSpPr>
                      <p:cNvPr id="939"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40"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941"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42"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906" name="Group 47"/>
                  <p:cNvGrpSpPr>
                    <a:grpSpLocks/>
                  </p:cNvGrpSpPr>
                  <p:nvPr/>
                </p:nvGrpSpPr>
                <p:grpSpPr bwMode="auto">
                  <a:xfrm>
                    <a:off x="5857875" y="1118555"/>
                    <a:ext cx="822325" cy="893764"/>
                    <a:chOff x="5000379" y="1571616"/>
                    <a:chExt cx="1285223" cy="1514352"/>
                  </a:xfrm>
                </p:grpSpPr>
                <p:sp>
                  <p:nvSpPr>
                    <p:cNvPr id="931"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32" name="Group 42"/>
                    <p:cNvGrpSpPr>
                      <a:grpSpLocks noChangeAspect="1"/>
                    </p:cNvGrpSpPr>
                    <p:nvPr/>
                  </p:nvGrpSpPr>
                  <p:grpSpPr bwMode="auto">
                    <a:xfrm>
                      <a:off x="5278254" y="1571616"/>
                      <a:ext cx="729451" cy="914531"/>
                      <a:chOff x="1778659" y="4295784"/>
                      <a:chExt cx="1076447" cy="1389260"/>
                    </a:xfrm>
                  </p:grpSpPr>
                  <p:sp>
                    <p:nvSpPr>
                      <p:cNvPr id="933"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34"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935"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36"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907"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908"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09" name="Group 42"/>
                  <p:cNvGrpSpPr>
                    <a:grpSpLocks noChangeAspect="1"/>
                  </p:cNvGrpSpPr>
                  <p:nvPr/>
                </p:nvGrpSpPr>
                <p:grpSpPr bwMode="auto">
                  <a:xfrm>
                    <a:off x="6178550" y="1575752"/>
                    <a:ext cx="468313" cy="539750"/>
                    <a:chOff x="1778966" y="4296409"/>
                    <a:chExt cx="1080111" cy="1389255"/>
                  </a:xfrm>
                </p:grpSpPr>
                <p:sp>
                  <p:nvSpPr>
                    <p:cNvPr id="927"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28"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29"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930"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910" name="Group 42"/>
                  <p:cNvGrpSpPr>
                    <a:grpSpLocks noChangeAspect="1"/>
                  </p:cNvGrpSpPr>
                  <p:nvPr/>
                </p:nvGrpSpPr>
                <p:grpSpPr bwMode="auto">
                  <a:xfrm>
                    <a:off x="5326057" y="1304290"/>
                    <a:ext cx="468312" cy="538162"/>
                    <a:chOff x="1778738" y="4297783"/>
                    <a:chExt cx="1080109" cy="1385168"/>
                  </a:xfrm>
                </p:grpSpPr>
                <p:sp>
                  <p:nvSpPr>
                    <p:cNvPr id="923"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24"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925"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26"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911" name="Group 42"/>
                  <p:cNvGrpSpPr>
                    <a:grpSpLocks noChangeAspect="1"/>
                  </p:cNvGrpSpPr>
                  <p:nvPr/>
                </p:nvGrpSpPr>
                <p:grpSpPr bwMode="auto">
                  <a:xfrm>
                    <a:off x="5440364" y="1479684"/>
                    <a:ext cx="541336" cy="594103"/>
                    <a:chOff x="1777860" y="4295781"/>
                    <a:chExt cx="1080889" cy="1390477"/>
                  </a:xfrm>
                </p:grpSpPr>
                <p:sp>
                  <p:nvSpPr>
                    <p:cNvPr id="919"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920"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921"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922"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912" name="Group 47"/>
                  <p:cNvGrpSpPr>
                    <a:grpSpLocks/>
                  </p:cNvGrpSpPr>
                  <p:nvPr/>
                </p:nvGrpSpPr>
                <p:grpSpPr bwMode="auto">
                  <a:xfrm>
                    <a:off x="5634038" y="1613855"/>
                    <a:ext cx="822325" cy="893764"/>
                    <a:chOff x="5000590" y="1572741"/>
                    <a:chExt cx="1285223" cy="1514352"/>
                  </a:xfrm>
                </p:grpSpPr>
                <p:sp>
                  <p:nvSpPr>
                    <p:cNvPr id="913"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14" name="Group 42"/>
                    <p:cNvGrpSpPr>
                      <a:grpSpLocks noChangeAspect="1"/>
                    </p:cNvGrpSpPr>
                    <p:nvPr/>
                  </p:nvGrpSpPr>
                  <p:grpSpPr bwMode="auto">
                    <a:xfrm>
                      <a:off x="5278486" y="1572741"/>
                      <a:ext cx="729450" cy="914531"/>
                      <a:chOff x="1778971" y="4297493"/>
                      <a:chExt cx="1076446" cy="1389260"/>
                    </a:xfrm>
                  </p:grpSpPr>
                  <p:sp>
                    <p:nvSpPr>
                      <p:cNvPr id="915"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16"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917"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18"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955" name="Group 954"/>
          <p:cNvGrpSpPr/>
          <p:nvPr/>
        </p:nvGrpSpPr>
        <p:grpSpPr>
          <a:xfrm>
            <a:off x="2967898" y="4696513"/>
            <a:ext cx="545143" cy="427157"/>
            <a:chOff x="2641600" y="3276600"/>
            <a:chExt cx="584200" cy="457200"/>
          </a:xfrm>
          <a:effectLst>
            <a:reflection stA="46000" endPos="72000" dir="5400000" sy="-100000" algn="bl" rotWithShape="0"/>
          </a:effectLst>
        </p:grpSpPr>
        <p:sp>
          <p:nvSpPr>
            <p:cNvPr id="956" name="Oval 955"/>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957" name="Group 836"/>
            <p:cNvGrpSpPr/>
            <p:nvPr/>
          </p:nvGrpSpPr>
          <p:grpSpPr>
            <a:xfrm>
              <a:off x="2641600" y="3378202"/>
              <a:ext cx="584200" cy="317500"/>
              <a:chOff x="5065713" y="1118555"/>
              <a:chExt cx="2016123" cy="1389064"/>
            </a:xfrm>
          </p:grpSpPr>
          <p:grpSp>
            <p:nvGrpSpPr>
              <p:cNvPr id="958" name="Group 47"/>
              <p:cNvGrpSpPr>
                <a:grpSpLocks/>
              </p:cNvGrpSpPr>
              <p:nvPr/>
            </p:nvGrpSpPr>
            <p:grpSpPr bwMode="auto">
              <a:xfrm>
                <a:off x="6210300" y="1155690"/>
                <a:ext cx="871536" cy="811343"/>
                <a:chOff x="4982454" y="1572378"/>
                <a:chExt cx="1286282" cy="1328403"/>
              </a:xfrm>
            </p:grpSpPr>
            <p:sp>
              <p:nvSpPr>
                <p:cNvPr id="1008"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1009" name="Group 42"/>
                <p:cNvGrpSpPr>
                  <a:grpSpLocks noChangeAspect="1"/>
                </p:cNvGrpSpPr>
                <p:nvPr/>
              </p:nvGrpSpPr>
              <p:grpSpPr bwMode="auto">
                <a:xfrm>
                  <a:off x="5277268" y="1572378"/>
                  <a:ext cx="733000" cy="914227"/>
                  <a:chOff x="1777190" y="4296943"/>
                  <a:chExt cx="1081685" cy="1388799"/>
                </a:xfrm>
              </p:grpSpPr>
              <p:sp>
                <p:nvSpPr>
                  <p:cNvPr id="1010"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011"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012"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013"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959"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60" name="Group 477"/>
              <p:cNvGrpSpPr/>
              <p:nvPr/>
            </p:nvGrpSpPr>
            <p:grpSpPr>
              <a:xfrm>
                <a:off x="5065713" y="1118555"/>
                <a:ext cx="1935162" cy="1389064"/>
                <a:chOff x="5065713" y="1118555"/>
                <a:chExt cx="1935162" cy="1389064"/>
              </a:xfrm>
            </p:grpSpPr>
            <p:grpSp>
              <p:nvGrpSpPr>
                <p:cNvPr id="961" name="Group 47"/>
                <p:cNvGrpSpPr>
                  <a:grpSpLocks/>
                </p:cNvGrpSpPr>
                <p:nvPr/>
              </p:nvGrpSpPr>
              <p:grpSpPr bwMode="auto">
                <a:xfrm>
                  <a:off x="6178550" y="1423355"/>
                  <a:ext cx="822325" cy="893764"/>
                  <a:chOff x="5001289" y="1571645"/>
                  <a:chExt cx="1285223" cy="1514352"/>
                </a:xfrm>
              </p:grpSpPr>
              <p:sp>
                <p:nvSpPr>
                  <p:cNvPr id="1002"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003" name="Group 42"/>
                  <p:cNvGrpSpPr>
                    <a:grpSpLocks noChangeAspect="1"/>
                  </p:cNvGrpSpPr>
                  <p:nvPr/>
                </p:nvGrpSpPr>
                <p:grpSpPr bwMode="auto">
                  <a:xfrm>
                    <a:off x="5279161" y="1571645"/>
                    <a:ext cx="729451" cy="914532"/>
                    <a:chOff x="1780001" y="4295827"/>
                    <a:chExt cx="1076447" cy="1389261"/>
                  </a:xfrm>
                </p:grpSpPr>
                <p:sp>
                  <p:nvSpPr>
                    <p:cNvPr id="1004"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05"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006"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07"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962" name="Group 474"/>
                <p:cNvGrpSpPr/>
                <p:nvPr/>
              </p:nvGrpSpPr>
              <p:grpSpPr>
                <a:xfrm>
                  <a:off x="5065713" y="1118555"/>
                  <a:ext cx="1851025" cy="1389064"/>
                  <a:chOff x="5065713" y="1118555"/>
                  <a:chExt cx="1851025" cy="1389064"/>
                </a:xfrm>
              </p:grpSpPr>
              <p:sp>
                <p:nvSpPr>
                  <p:cNvPr id="963"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64" name="Group 47"/>
                  <p:cNvGrpSpPr>
                    <a:grpSpLocks/>
                  </p:cNvGrpSpPr>
                  <p:nvPr/>
                </p:nvGrpSpPr>
                <p:grpSpPr bwMode="auto">
                  <a:xfrm>
                    <a:off x="5454650" y="1118555"/>
                    <a:ext cx="822325" cy="893764"/>
                    <a:chOff x="5000631" y="1571616"/>
                    <a:chExt cx="1285223" cy="1514352"/>
                  </a:xfrm>
                </p:grpSpPr>
                <p:sp>
                  <p:nvSpPr>
                    <p:cNvPr id="996"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97" name="Group 811"/>
                    <p:cNvGrpSpPr>
                      <a:grpSpLocks noChangeAspect="1"/>
                    </p:cNvGrpSpPr>
                    <p:nvPr/>
                  </p:nvGrpSpPr>
                  <p:grpSpPr bwMode="auto">
                    <a:xfrm>
                      <a:off x="5278503" y="1571616"/>
                      <a:ext cx="729451" cy="914531"/>
                      <a:chOff x="1779030" y="4295784"/>
                      <a:chExt cx="1076447" cy="1389260"/>
                    </a:xfrm>
                  </p:grpSpPr>
                  <p:sp>
                    <p:nvSpPr>
                      <p:cNvPr id="998"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99"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000"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01"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965" name="Group 47"/>
                  <p:cNvGrpSpPr>
                    <a:grpSpLocks/>
                  </p:cNvGrpSpPr>
                  <p:nvPr/>
                </p:nvGrpSpPr>
                <p:grpSpPr bwMode="auto">
                  <a:xfrm>
                    <a:off x="5857875" y="1118555"/>
                    <a:ext cx="822325" cy="893764"/>
                    <a:chOff x="5000379" y="1571616"/>
                    <a:chExt cx="1285223" cy="1514352"/>
                  </a:xfrm>
                </p:grpSpPr>
                <p:sp>
                  <p:nvSpPr>
                    <p:cNvPr id="990"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91" name="Group 42"/>
                    <p:cNvGrpSpPr>
                      <a:grpSpLocks noChangeAspect="1"/>
                    </p:cNvGrpSpPr>
                    <p:nvPr/>
                  </p:nvGrpSpPr>
                  <p:grpSpPr bwMode="auto">
                    <a:xfrm>
                      <a:off x="5278252" y="1571616"/>
                      <a:ext cx="729451" cy="914531"/>
                      <a:chOff x="1778659" y="4295784"/>
                      <a:chExt cx="1076447" cy="1389260"/>
                    </a:xfrm>
                  </p:grpSpPr>
                  <p:sp>
                    <p:nvSpPr>
                      <p:cNvPr id="992"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93"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994"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95"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966"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967"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68" name="Group 42"/>
                  <p:cNvGrpSpPr>
                    <a:grpSpLocks noChangeAspect="1"/>
                  </p:cNvGrpSpPr>
                  <p:nvPr/>
                </p:nvGrpSpPr>
                <p:grpSpPr bwMode="auto">
                  <a:xfrm>
                    <a:off x="6178550" y="1575752"/>
                    <a:ext cx="468313" cy="539750"/>
                    <a:chOff x="1778966" y="4296409"/>
                    <a:chExt cx="1080111" cy="1389255"/>
                  </a:xfrm>
                </p:grpSpPr>
                <p:sp>
                  <p:nvSpPr>
                    <p:cNvPr id="986"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87"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88"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989"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969" name="Group 42"/>
                  <p:cNvGrpSpPr>
                    <a:grpSpLocks noChangeAspect="1"/>
                  </p:cNvGrpSpPr>
                  <p:nvPr/>
                </p:nvGrpSpPr>
                <p:grpSpPr bwMode="auto">
                  <a:xfrm>
                    <a:off x="5326055" y="1304290"/>
                    <a:ext cx="468312" cy="538162"/>
                    <a:chOff x="1778738" y="4297783"/>
                    <a:chExt cx="1080109" cy="1385168"/>
                  </a:xfrm>
                </p:grpSpPr>
                <p:sp>
                  <p:nvSpPr>
                    <p:cNvPr id="982"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83"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984"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85"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970" name="Group 42"/>
                  <p:cNvGrpSpPr>
                    <a:grpSpLocks noChangeAspect="1"/>
                  </p:cNvGrpSpPr>
                  <p:nvPr/>
                </p:nvGrpSpPr>
                <p:grpSpPr bwMode="auto">
                  <a:xfrm>
                    <a:off x="5440364" y="1479684"/>
                    <a:ext cx="541336" cy="594103"/>
                    <a:chOff x="1777860" y="4295781"/>
                    <a:chExt cx="1080889" cy="1390477"/>
                  </a:xfrm>
                </p:grpSpPr>
                <p:sp>
                  <p:nvSpPr>
                    <p:cNvPr id="978"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979"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980"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981"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971" name="Group 47"/>
                  <p:cNvGrpSpPr>
                    <a:grpSpLocks/>
                  </p:cNvGrpSpPr>
                  <p:nvPr/>
                </p:nvGrpSpPr>
                <p:grpSpPr bwMode="auto">
                  <a:xfrm>
                    <a:off x="5634038" y="1613855"/>
                    <a:ext cx="822325" cy="893764"/>
                    <a:chOff x="5000590" y="1572741"/>
                    <a:chExt cx="1285223" cy="1514352"/>
                  </a:xfrm>
                </p:grpSpPr>
                <p:sp>
                  <p:nvSpPr>
                    <p:cNvPr id="972"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973" name="Group 42"/>
                    <p:cNvGrpSpPr>
                      <a:grpSpLocks noChangeAspect="1"/>
                    </p:cNvGrpSpPr>
                    <p:nvPr/>
                  </p:nvGrpSpPr>
                  <p:grpSpPr bwMode="auto">
                    <a:xfrm>
                      <a:off x="5278488" y="1572741"/>
                      <a:ext cx="729450" cy="914531"/>
                      <a:chOff x="1778971" y="4297493"/>
                      <a:chExt cx="1076446" cy="1389260"/>
                    </a:xfrm>
                  </p:grpSpPr>
                  <p:sp>
                    <p:nvSpPr>
                      <p:cNvPr id="974"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75"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976"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977"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1014" name="Group 1013"/>
          <p:cNvGrpSpPr/>
          <p:nvPr/>
        </p:nvGrpSpPr>
        <p:grpSpPr>
          <a:xfrm>
            <a:off x="4532220" y="3474369"/>
            <a:ext cx="545143" cy="427157"/>
            <a:chOff x="2641600" y="3276600"/>
            <a:chExt cx="584200" cy="457200"/>
          </a:xfrm>
        </p:grpSpPr>
        <p:sp>
          <p:nvSpPr>
            <p:cNvPr id="1015" name="Oval 1014"/>
            <p:cNvSpPr/>
            <p:nvPr/>
          </p:nvSpPr>
          <p:spPr>
            <a:xfrm>
              <a:off x="2679700" y="3276600"/>
              <a:ext cx="520700" cy="457200"/>
            </a:xfrm>
            <a:prstGeom prst="ellipse">
              <a:avLst/>
            </a:prstGeom>
            <a:gradFill>
              <a:gsLst>
                <a:gs pos="0">
                  <a:srgbClr val="FF0000"/>
                </a:gs>
                <a:gs pos="100000">
                  <a:schemeClr val="accent5">
                    <a:tint val="15000"/>
                    <a:satMod val="350000"/>
                  </a:schemeClr>
                </a:gs>
              </a:gsLst>
            </a:gradFill>
            <a:ln/>
          </p:spPr>
          <p:style>
            <a:lnRef idx="1">
              <a:schemeClr val="accent5"/>
            </a:lnRef>
            <a:fillRef idx="2">
              <a:schemeClr val="accent5"/>
            </a:fillRef>
            <a:effectRef idx="1">
              <a:schemeClr val="accent5"/>
            </a:effectRef>
            <a:fontRef idx="minor">
              <a:schemeClr val="dk1"/>
            </a:fontRef>
          </p:style>
        </p:sp>
        <p:grpSp>
          <p:nvGrpSpPr>
            <p:cNvPr id="1016" name="Group 836"/>
            <p:cNvGrpSpPr/>
            <p:nvPr/>
          </p:nvGrpSpPr>
          <p:grpSpPr>
            <a:xfrm>
              <a:off x="2641600" y="3378201"/>
              <a:ext cx="584200" cy="317500"/>
              <a:chOff x="5065713" y="1118555"/>
              <a:chExt cx="2016123" cy="1389064"/>
            </a:xfrm>
          </p:grpSpPr>
          <p:grpSp>
            <p:nvGrpSpPr>
              <p:cNvPr id="1017" name="Group 47"/>
              <p:cNvGrpSpPr>
                <a:grpSpLocks/>
              </p:cNvGrpSpPr>
              <p:nvPr/>
            </p:nvGrpSpPr>
            <p:grpSpPr bwMode="auto">
              <a:xfrm>
                <a:off x="6210300" y="1155692"/>
                <a:ext cx="871536" cy="811343"/>
                <a:chOff x="4982454" y="1572378"/>
                <a:chExt cx="1286282" cy="1328403"/>
              </a:xfrm>
            </p:grpSpPr>
            <p:sp>
              <p:nvSpPr>
                <p:cNvPr id="1067"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1068" name="Group 42"/>
                <p:cNvGrpSpPr>
                  <a:grpSpLocks noChangeAspect="1"/>
                </p:cNvGrpSpPr>
                <p:nvPr/>
              </p:nvGrpSpPr>
              <p:grpSpPr bwMode="auto">
                <a:xfrm>
                  <a:off x="5277268" y="1572378"/>
                  <a:ext cx="733000" cy="914227"/>
                  <a:chOff x="1777190" y="4296943"/>
                  <a:chExt cx="1081685" cy="1388799"/>
                </a:xfrm>
              </p:grpSpPr>
              <p:sp>
                <p:nvSpPr>
                  <p:cNvPr id="1069"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070"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071"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072"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1018"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019" name="Group 477"/>
              <p:cNvGrpSpPr/>
              <p:nvPr/>
            </p:nvGrpSpPr>
            <p:grpSpPr>
              <a:xfrm>
                <a:off x="5065713" y="1118555"/>
                <a:ext cx="1935162" cy="1389064"/>
                <a:chOff x="5065713" y="1118555"/>
                <a:chExt cx="1935162" cy="1389064"/>
              </a:xfrm>
            </p:grpSpPr>
            <p:grpSp>
              <p:nvGrpSpPr>
                <p:cNvPr id="1020" name="Group 47"/>
                <p:cNvGrpSpPr>
                  <a:grpSpLocks/>
                </p:cNvGrpSpPr>
                <p:nvPr/>
              </p:nvGrpSpPr>
              <p:grpSpPr bwMode="auto">
                <a:xfrm>
                  <a:off x="6178550" y="1423355"/>
                  <a:ext cx="822325" cy="893764"/>
                  <a:chOff x="5001289" y="1571645"/>
                  <a:chExt cx="1285223" cy="1514352"/>
                </a:xfrm>
              </p:grpSpPr>
              <p:sp>
                <p:nvSpPr>
                  <p:cNvPr id="1061"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062" name="Group 42"/>
                  <p:cNvGrpSpPr>
                    <a:grpSpLocks noChangeAspect="1"/>
                  </p:cNvGrpSpPr>
                  <p:nvPr/>
                </p:nvGrpSpPr>
                <p:grpSpPr bwMode="auto">
                  <a:xfrm>
                    <a:off x="5279163" y="1571645"/>
                    <a:ext cx="729451" cy="914532"/>
                    <a:chOff x="1780001" y="4295827"/>
                    <a:chExt cx="1076447" cy="1389261"/>
                  </a:xfrm>
                </p:grpSpPr>
                <p:sp>
                  <p:nvSpPr>
                    <p:cNvPr id="1063"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64"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065"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66"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021" name="Group 474"/>
                <p:cNvGrpSpPr/>
                <p:nvPr/>
              </p:nvGrpSpPr>
              <p:grpSpPr>
                <a:xfrm>
                  <a:off x="5065713" y="1118555"/>
                  <a:ext cx="1851025" cy="1389064"/>
                  <a:chOff x="5065713" y="1118555"/>
                  <a:chExt cx="1851025" cy="1389064"/>
                </a:xfrm>
              </p:grpSpPr>
              <p:sp>
                <p:nvSpPr>
                  <p:cNvPr id="1022"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023" name="Group 47"/>
                  <p:cNvGrpSpPr>
                    <a:grpSpLocks/>
                  </p:cNvGrpSpPr>
                  <p:nvPr/>
                </p:nvGrpSpPr>
                <p:grpSpPr bwMode="auto">
                  <a:xfrm>
                    <a:off x="5454650" y="1118555"/>
                    <a:ext cx="822325" cy="893764"/>
                    <a:chOff x="5000631" y="1571616"/>
                    <a:chExt cx="1285223" cy="1514352"/>
                  </a:xfrm>
                </p:grpSpPr>
                <p:sp>
                  <p:nvSpPr>
                    <p:cNvPr id="1055"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056" name="Group 811"/>
                    <p:cNvGrpSpPr>
                      <a:grpSpLocks noChangeAspect="1"/>
                    </p:cNvGrpSpPr>
                    <p:nvPr/>
                  </p:nvGrpSpPr>
                  <p:grpSpPr bwMode="auto">
                    <a:xfrm>
                      <a:off x="5278505" y="1571616"/>
                      <a:ext cx="729451" cy="914531"/>
                      <a:chOff x="1779030" y="4295784"/>
                      <a:chExt cx="1076447" cy="1389260"/>
                    </a:xfrm>
                  </p:grpSpPr>
                  <p:sp>
                    <p:nvSpPr>
                      <p:cNvPr id="1057"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58"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059"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60"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024" name="Group 47"/>
                  <p:cNvGrpSpPr>
                    <a:grpSpLocks/>
                  </p:cNvGrpSpPr>
                  <p:nvPr/>
                </p:nvGrpSpPr>
                <p:grpSpPr bwMode="auto">
                  <a:xfrm>
                    <a:off x="5857875" y="1118555"/>
                    <a:ext cx="822325" cy="893764"/>
                    <a:chOff x="5000379" y="1571616"/>
                    <a:chExt cx="1285223" cy="1514352"/>
                  </a:xfrm>
                </p:grpSpPr>
                <p:sp>
                  <p:nvSpPr>
                    <p:cNvPr id="1049"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050" name="Group 42"/>
                    <p:cNvGrpSpPr>
                      <a:grpSpLocks noChangeAspect="1"/>
                    </p:cNvGrpSpPr>
                    <p:nvPr/>
                  </p:nvGrpSpPr>
                  <p:grpSpPr bwMode="auto">
                    <a:xfrm>
                      <a:off x="5278254" y="1571616"/>
                      <a:ext cx="729451" cy="914531"/>
                      <a:chOff x="1778659" y="4295784"/>
                      <a:chExt cx="1076447" cy="1389260"/>
                    </a:xfrm>
                  </p:grpSpPr>
                  <p:sp>
                    <p:nvSpPr>
                      <p:cNvPr id="1051"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52"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053"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54"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1025"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1026"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027" name="Group 42"/>
                  <p:cNvGrpSpPr>
                    <a:grpSpLocks noChangeAspect="1"/>
                  </p:cNvGrpSpPr>
                  <p:nvPr/>
                </p:nvGrpSpPr>
                <p:grpSpPr bwMode="auto">
                  <a:xfrm>
                    <a:off x="6178550" y="1575752"/>
                    <a:ext cx="468313" cy="539750"/>
                    <a:chOff x="1778966" y="4296409"/>
                    <a:chExt cx="1080111" cy="1389255"/>
                  </a:xfrm>
                </p:grpSpPr>
                <p:sp>
                  <p:nvSpPr>
                    <p:cNvPr id="1045"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46"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47"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048"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028" name="Group 42"/>
                  <p:cNvGrpSpPr>
                    <a:grpSpLocks noChangeAspect="1"/>
                  </p:cNvGrpSpPr>
                  <p:nvPr/>
                </p:nvGrpSpPr>
                <p:grpSpPr bwMode="auto">
                  <a:xfrm>
                    <a:off x="5326057" y="1304290"/>
                    <a:ext cx="468312" cy="538162"/>
                    <a:chOff x="1778738" y="4297783"/>
                    <a:chExt cx="1080109" cy="1385168"/>
                  </a:xfrm>
                </p:grpSpPr>
                <p:sp>
                  <p:nvSpPr>
                    <p:cNvPr id="1041"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42"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043"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44"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029" name="Group 42"/>
                  <p:cNvGrpSpPr>
                    <a:grpSpLocks noChangeAspect="1"/>
                  </p:cNvGrpSpPr>
                  <p:nvPr/>
                </p:nvGrpSpPr>
                <p:grpSpPr bwMode="auto">
                  <a:xfrm>
                    <a:off x="5440364" y="1479684"/>
                    <a:ext cx="541336" cy="594103"/>
                    <a:chOff x="1777860" y="4295781"/>
                    <a:chExt cx="1080889" cy="1390477"/>
                  </a:xfrm>
                </p:grpSpPr>
                <p:sp>
                  <p:nvSpPr>
                    <p:cNvPr id="1037"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038"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039"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040"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1030" name="Group 47"/>
                  <p:cNvGrpSpPr>
                    <a:grpSpLocks/>
                  </p:cNvGrpSpPr>
                  <p:nvPr/>
                </p:nvGrpSpPr>
                <p:grpSpPr bwMode="auto">
                  <a:xfrm>
                    <a:off x="5634038" y="1613855"/>
                    <a:ext cx="822325" cy="893764"/>
                    <a:chOff x="5000590" y="1572741"/>
                    <a:chExt cx="1285223" cy="1514352"/>
                  </a:xfrm>
                </p:grpSpPr>
                <p:sp>
                  <p:nvSpPr>
                    <p:cNvPr id="1031"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032" name="Group 42"/>
                    <p:cNvGrpSpPr>
                      <a:grpSpLocks noChangeAspect="1"/>
                    </p:cNvGrpSpPr>
                    <p:nvPr/>
                  </p:nvGrpSpPr>
                  <p:grpSpPr bwMode="auto">
                    <a:xfrm>
                      <a:off x="5278486" y="1572741"/>
                      <a:ext cx="729450" cy="914531"/>
                      <a:chOff x="1778971" y="4297493"/>
                      <a:chExt cx="1076446" cy="1389260"/>
                    </a:xfrm>
                  </p:grpSpPr>
                  <p:sp>
                    <p:nvSpPr>
                      <p:cNvPr id="1033"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34"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035"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036"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1191" name="Group 1190"/>
          <p:cNvGrpSpPr/>
          <p:nvPr/>
        </p:nvGrpSpPr>
        <p:grpSpPr>
          <a:xfrm>
            <a:off x="6143946" y="3486234"/>
            <a:ext cx="545143" cy="427157"/>
            <a:chOff x="2641600" y="3276600"/>
            <a:chExt cx="584200" cy="457200"/>
          </a:xfrm>
        </p:grpSpPr>
        <p:sp>
          <p:nvSpPr>
            <p:cNvPr id="1192" name="Oval 1191"/>
            <p:cNvSpPr/>
            <p:nvPr/>
          </p:nvSpPr>
          <p:spPr>
            <a:xfrm>
              <a:off x="2679700" y="3276600"/>
              <a:ext cx="520700" cy="457200"/>
            </a:xfrm>
            <a:prstGeom prst="ellipse">
              <a:avLst/>
            </a:prstGeom>
            <a:gradFill>
              <a:gsLst>
                <a:gs pos="0">
                  <a:srgbClr val="FF0000"/>
                </a:gs>
                <a:gs pos="100000">
                  <a:schemeClr val="accent5">
                    <a:tint val="15000"/>
                    <a:satMod val="350000"/>
                  </a:schemeClr>
                </a:gs>
              </a:gsLst>
            </a:gradFill>
            <a:ln/>
          </p:spPr>
          <p:style>
            <a:lnRef idx="1">
              <a:schemeClr val="accent5"/>
            </a:lnRef>
            <a:fillRef idx="2">
              <a:schemeClr val="accent5"/>
            </a:fillRef>
            <a:effectRef idx="1">
              <a:schemeClr val="accent5"/>
            </a:effectRef>
            <a:fontRef idx="minor">
              <a:schemeClr val="dk1"/>
            </a:fontRef>
          </p:style>
        </p:sp>
        <p:grpSp>
          <p:nvGrpSpPr>
            <p:cNvPr id="1193" name="Group 836"/>
            <p:cNvGrpSpPr/>
            <p:nvPr/>
          </p:nvGrpSpPr>
          <p:grpSpPr>
            <a:xfrm>
              <a:off x="2641600" y="3378201"/>
              <a:ext cx="584200" cy="317500"/>
              <a:chOff x="5065713" y="1118555"/>
              <a:chExt cx="2016123" cy="1389064"/>
            </a:xfrm>
          </p:grpSpPr>
          <p:grpSp>
            <p:nvGrpSpPr>
              <p:cNvPr id="1194" name="Group 47"/>
              <p:cNvGrpSpPr>
                <a:grpSpLocks/>
              </p:cNvGrpSpPr>
              <p:nvPr/>
            </p:nvGrpSpPr>
            <p:grpSpPr bwMode="auto">
              <a:xfrm>
                <a:off x="6210300" y="1155692"/>
                <a:ext cx="871536" cy="811343"/>
                <a:chOff x="4982454" y="1572378"/>
                <a:chExt cx="1286282" cy="1328403"/>
              </a:xfrm>
            </p:grpSpPr>
            <p:sp>
              <p:nvSpPr>
                <p:cNvPr id="1244"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1245" name="Group 42"/>
                <p:cNvGrpSpPr>
                  <a:grpSpLocks noChangeAspect="1"/>
                </p:cNvGrpSpPr>
                <p:nvPr/>
              </p:nvGrpSpPr>
              <p:grpSpPr bwMode="auto">
                <a:xfrm>
                  <a:off x="5277268" y="1572378"/>
                  <a:ext cx="733000" cy="914227"/>
                  <a:chOff x="1777190" y="4296943"/>
                  <a:chExt cx="1081685" cy="1388799"/>
                </a:xfrm>
              </p:grpSpPr>
              <p:sp>
                <p:nvSpPr>
                  <p:cNvPr id="1246"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247"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248"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249"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1195"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196" name="Group 477"/>
              <p:cNvGrpSpPr/>
              <p:nvPr/>
            </p:nvGrpSpPr>
            <p:grpSpPr>
              <a:xfrm>
                <a:off x="5065713" y="1118555"/>
                <a:ext cx="1935162" cy="1389064"/>
                <a:chOff x="5065713" y="1118555"/>
                <a:chExt cx="1935162" cy="1389064"/>
              </a:xfrm>
            </p:grpSpPr>
            <p:grpSp>
              <p:nvGrpSpPr>
                <p:cNvPr id="1197" name="Group 47"/>
                <p:cNvGrpSpPr>
                  <a:grpSpLocks/>
                </p:cNvGrpSpPr>
                <p:nvPr/>
              </p:nvGrpSpPr>
              <p:grpSpPr bwMode="auto">
                <a:xfrm>
                  <a:off x="6178550" y="1423355"/>
                  <a:ext cx="822325" cy="893764"/>
                  <a:chOff x="5001289" y="1571645"/>
                  <a:chExt cx="1285223" cy="1514352"/>
                </a:xfrm>
              </p:grpSpPr>
              <p:sp>
                <p:nvSpPr>
                  <p:cNvPr id="1238"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239" name="Group 42"/>
                  <p:cNvGrpSpPr>
                    <a:grpSpLocks noChangeAspect="1"/>
                  </p:cNvGrpSpPr>
                  <p:nvPr/>
                </p:nvGrpSpPr>
                <p:grpSpPr bwMode="auto">
                  <a:xfrm>
                    <a:off x="5279163" y="1571645"/>
                    <a:ext cx="729451" cy="914532"/>
                    <a:chOff x="1780001" y="4295827"/>
                    <a:chExt cx="1076447" cy="1389261"/>
                  </a:xfrm>
                </p:grpSpPr>
                <p:sp>
                  <p:nvSpPr>
                    <p:cNvPr id="1240"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41"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242"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43"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198" name="Group 474"/>
                <p:cNvGrpSpPr/>
                <p:nvPr/>
              </p:nvGrpSpPr>
              <p:grpSpPr>
                <a:xfrm>
                  <a:off x="5065713" y="1118555"/>
                  <a:ext cx="1851025" cy="1389064"/>
                  <a:chOff x="5065713" y="1118555"/>
                  <a:chExt cx="1851025" cy="1389064"/>
                </a:xfrm>
              </p:grpSpPr>
              <p:sp>
                <p:nvSpPr>
                  <p:cNvPr id="1199"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200" name="Group 47"/>
                  <p:cNvGrpSpPr>
                    <a:grpSpLocks/>
                  </p:cNvGrpSpPr>
                  <p:nvPr/>
                </p:nvGrpSpPr>
                <p:grpSpPr bwMode="auto">
                  <a:xfrm>
                    <a:off x="5454650" y="1118555"/>
                    <a:ext cx="822325" cy="893764"/>
                    <a:chOff x="5000631" y="1571616"/>
                    <a:chExt cx="1285223" cy="1514352"/>
                  </a:xfrm>
                </p:grpSpPr>
                <p:sp>
                  <p:nvSpPr>
                    <p:cNvPr id="1232"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233" name="Group 811"/>
                    <p:cNvGrpSpPr>
                      <a:grpSpLocks noChangeAspect="1"/>
                    </p:cNvGrpSpPr>
                    <p:nvPr/>
                  </p:nvGrpSpPr>
                  <p:grpSpPr bwMode="auto">
                    <a:xfrm>
                      <a:off x="5278505" y="1571616"/>
                      <a:ext cx="729451" cy="914531"/>
                      <a:chOff x="1779030" y="4295784"/>
                      <a:chExt cx="1076447" cy="1389260"/>
                    </a:xfrm>
                  </p:grpSpPr>
                  <p:sp>
                    <p:nvSpPr>
                      <p:cNvPr id="1234"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35"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236"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37"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201" name="Group 47"/>
                  <p:cNvGrpSpPr>
                    <a:grpSpLocks/>
                  </p:cNvGrpSpPr>
                  <p:nvPr/>
                </p:nvGrpSpPr>
                <p:grpSpPr bwMode="auto">
                  <a:xfrm>
                    <a:off x="5857875" y="1118555"/>
                    <a:ext cx="822325" cy="893764"/>
                    <a:chOff x="5000379" y="1571616"/>
                    <a:chExt cx="1285223" cy="1514352"/>
                  </a:xfrm>
                </p:grpSpPr>
                <p:sp>
                  <p:nvSpPr>
                    <p:cNvPr id="1226"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227" name="Group 42"/>
                    <p:cNvGrpSpPr>
                      <a:grpSpLocks noChangeAspect="1"/>
                    </p:cNvGrpSpPr>
                    <p:nvPr/>
                  </p:nvGrpSpPr>
                  <p:grpSpPr bwMode="auto">
                    <a:xfrm>
                      <a:off x="5278254" y="1571616"/>
                      <a:ext cx="729451" cy="914531"/>
                      <a:chOff x="1778659" y="4295784"/>
                      <a:chExt cx="1076447" cy="1389260"/>
                    </a:xfrm>
                  </p:grpSpPr>
                  <p:sp>
                    <p:nvSpPr>
                      <p:cNvPr id="1228"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29"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230"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31"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1202"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1203"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204" name="Group 42"/>
                  <p:cNvGrpSpPr>
                    <a:grpSpLocks noChangeAspect="1"/>
                  </p:cNvGrpSpPr>
                  <p:nvPr/>
                </p:nvGrpSpPr>
                <p:grpSpPr bwMode="auto">
                  <a:xfrm>
                    <a:off x="6178550" y="1575752"/>
                    <a:ext cx="468313" cy="539750"/>
                    <a:chOff x="1778966" y="4296409"/>
                    <a:chExt cx="1080111" cy="1389255"/>
                  </a:xfrm>
                </p:grpSpPr>
                <p:sp>
                  <p:nvSpPr>
                    <p:cNvPr id="1222"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23"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24"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225"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205" name="Group 42"/>
                  <p:cNvGrpSpPr>
                    <a:grpSpLocks noChangeAspect="1"/>
                  </p:cNvGrpSpPr>
                  <p:nvPr/>
                </p:nvGrpSpPr>
                <p:grpSpPr bwMode="auto">
                  <a:xfrm>
                    <a:off x="5326057" y="1304290"/>
                    <a:ext cx="468312" cy="538162"/>
                    <a:chOff x="1778738" y="4297783"/>
                    <a:chExt cx="1080109" cy="1385168"/>
                  </a:xfrm>
                </p:grpSpPr>
                <p:sp>
                  <p:nvSpPr>
                    <p:cNvPr id="1218"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19"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220"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21"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206" name="Group 42"/>
                  <p:cNvGrpSpPr>
                    <a:grpSpLocks noChangeAspect="1"/>
                  </p:cNvGrpSpPr>
                  <p:nvPr/>
                </p:nvGrpSpPr>
                <p:grpSpPr bwMode="auto">
                  <a:xfrm>
                    <a:off x="5440364" y="1479684"/>
                    <a:ext cx="541336" cy="594103"/>
                    <a:chOff x="1777860" y="4295781"/>
                    <a:chExt cx="1080889" cy="1390477"/>
                  </a:xfrm>
                </p:grpSpPr>
                <p:sp>
                  <p:nvSpPr>
                    <p:cNvPr id="1214"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215"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216"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217"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1207" name="Group 47"/>
                  <p:cNvGrpSpPr>
                    <a:grpSpLocks/>
                  </p:cNvGrpSpPr>
                  <p:nvPr/>
                </p:nvGrpSpPr>
                <p:grpSpPr bwMode="auto">
                  <a:xfrm>
                    <a:off x="5634038" y="1613855"/>
                    <a:ext cx="822325" cy="893764"/>
                    <a:chOff x="5000590" y="1572741"/>
                    <a:chExt cx="1285223" cy="1514352"/>
                  </a:xfrm>
                </p:grpSpPr>
                <p:sp>
                  <p:nvSpPr>
                    <p:cNvPr id="1208"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209" name="Group 42"/>
                    <p:cNvGrpSpPr>
                      <a:grpSpLocks noChangeAspect="1"/>
                    </p:cNvGrpSpPr>
                    <p:nvPr/>
                  </p:nvGrpSpPr>
                  <p:grpSpPr bwMode="auto">
                    <a:xfrm>
                      <a:off x="5278486" y="1572741"/>
                      <a:ext cx="729450" cy="914531"/>
                      <a:chOff x="1778971" y="4297493"/>
                      <a:chExt cx="1076446" cy="1389260"/>
                    </a:xfrm>
                  </p:grpSpPr>
                  <p:sp>
                    <p:nvSpPr>
                      <p:cNvPr id="1210"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11"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212"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213"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1368" name="Group 1367"/>
          <p:cNvGrpSpPr/>
          <p:nvPr/>
        </p:nvGrpSpPr>
        <p:grpSpPr>
          <a:xfrm>
            <a:off x="7791224" y="3462503"/>
            <a:ext cx="545143" cy="427157"/>
            <a:chOff x="2641600" y="3276600"/>
            <a:chExt cx="584200" cy="457200"/>
          </a:xfrm>
        </p:grpSpPr>
        <p:sp>
          <p:nvSpPr>
            <p:cNvPr id="1369" name="Oval 1368"/>
            <p:cNvSpPr/>
            <p:nvPr/>
          </p:nvSpPr>
          <p:spPr>
            <a:xfrm>
              <a:off x="2679700" y="3276600"/>
              <a:ext cx="520700" cy="457200"/>
            </a:xfrm>
            <a:prstGeom prst="ellipse">
              <a:avLst/>
            </a:prstGeom>
            <a:gradFill>
              <a:gsLst>
                <a:gs pos="0">
                  <a:srgbClr val="FF0000"/>
                </a:gs>
                <a:gs pos="100000">
                  <a:schemeClr val="accent5">
                    <a:tint val="15000"/>
                    <a:satMod val="350000"/>
                  </a:schemeClr>
                </a:gs>
              </a:gsLst>
            </a:gradFill>
            <a:ln/>
          </p:spPr>
          <p:style>
            <a:lnRef idx="1">
              <a:schemeClr val="accent5"/>
            </a:lnRef>
            <a:fillRef idx="2">
              <a:schemeClr val="accent5"/>
            </a:fillRef>
            <a:effectRef idx="1">
              <a:schemeClr val="accent5"/>
            </a:effectRef>
            <a:fontRef idx="minor">
              <a:schemeClr val="dk1"/>
            </a:fontRef>
          </p:style>
        </p:sp>
        <p:grpSp>
          <p:nvGrpSpPr>
            <p:cNvPr id="1370" name="Group 836"/>
            <p:cNvGrpSpPr/>
            <p:nvPr/>
          </p:nvGrpSpPr>
          <p:grpSpPr>
            <a:xfrm>
              <a:off x="2641600" y="3378202"/>
              <a:ext cx="584200" cy="317500"/>
              <a:chOff x="5065713" y="1118555"/>
              <a:chExt cx="2016123" cy="1389064"/>
            </a:xfrm>
          </p:grpSpPr>
          <p:grpSp>
            <p:nvGrpSpPr>
              <p:cNvPr id="1371" name="Group 47"/>
              <p:cNvGrpSpPr>
                <a:grpSpLocks/>
              </p:cNvGrpSpPr>
              <p:nvPr/>
            </p:nvGrpSpPr>
            <p:grpSpPr bwMode="auto">
              <a:xfrm>
                <a:off x="6210300" y="1155690"/>
                <a:ext cx="871536" cy="811343"/>
                <a:chOff x="4982454" y="1572378"/>
                <a:chExt cx="1286282" cy="1328403"/>
              </a:xfrm>
            </p:grpSpPr>
            <p:sp>
              <p:nvSpPr>
                <p:cNvPr id="1421"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1422" name="Group 42"/>
                <p:cNvGrpSpPr>
                  <a:grpSpLocks noChangeAspect="1"/>
                </p:cNvGrpSpPr>
                <p:nvPr/>
              </p:nvGrpSpPr>
              <p:grpSpPr bwMode="auto">
                <a:xfrm>
                  <a:off x="5277268" y="1572378"/>
                  <a:ext cx="733000" cy="914227"/>
                  <a:chOff x="1777190" y="4296943"/>
                  <a:chExt cx="1081685" cy="1388799"/>
                </a:xfrm>
              </p:grpSpPr>
              <p:sp>
                <p:nvSpPr>
                  <p:cNvPr id="1423"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424"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425"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426"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1372"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373" name="Group 477"/>
              <p:cNvGrpSpPr/>
              <p:nvPr/>
            </p:nvGrpSpPr>
            <p:grpSpPr>
              <a:xfrm>
                <a:off x="5065713" y="1118555"/>
                <a:ext cx="1935162" cy="1389064"/>
                <a:chOff x="5065713" y="1118555"/>
                <a:chExt cx="1935162" cy="1389064"/>
              </a:xfrm>
            </p:grpSpPr>
            <p:grpSp>
              <p:nvGrpSpPr>
                <p:cNvPr id="1374" name="Group 47"/>
                <p:cNvGrpSpPr>
                  <a:grpSpLocks/>
                </p:cNvGrpSpPr>
                <p:nvPr/>
              </p:nvGrpSpPr>
              <p:grpSpPr bwMode="auto">
                <a:xfrm>
                  <a:off x="6178550" y="1423355"/>
                  <a:ext cx="822325" cy="893764"/>
                  <a:chOff x="5001289" y="1571645"/>
                  <a:chExt cx="1285223" cy="1514352"/>
                </a:xfrm>
              </p:grpSpPr>
              <p:sp>
                <p:nvSpPr>
                  <p:cNvPr id="1415"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416" name="Group 42"/>
                  <p:cNvGrpSpPr>
                    <a:grpSpLocks noChangeAspect="1"/>
                  </p:cNvGrpSpPr>
                  <p:nvPr/>
                </p:nvGrpSpPr>
                <p:grpSpPr bwMode="auto">
                  <a:xfrm>
                    <a:off x="5279161" y="1571645"/>
                    <a:ext cx="729451" cy="914532"/>
                    <a:chOff x="1780001" y="4295827"/>
                    <a:chExt cx="1076447" cy="1389261"/>
                  </a:xfrm>
                </p:grpSpPr>
                <p:sp>
                  <p:nvSpPr>
                    <p:cNvPr id="1417"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418"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419"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420"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375" name="Group 474"/>
                <p:cNvGrpSpPr/>
                <p:nvPr/>
              </p:nvGrpSpPr>
              <p:grpSpPr>
                <a:xfrm>
                  <a:off x="5065713" y="1118555"/>
                  <a:ext cx="1851025" cy="1389064"/>
                  <a:chOff x="5065713" y="1118555"/>
                  <a:chExt cx="1851025" cy="1389064"/>
                </a:xfrm>
              </p:grpSpPr>
              <p:sp>
                <p:nvSpPr>
                  <p:cNvPr id="1376"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377" name="Group 47"/>
                  <p:cNvGrpSpPr>
                    <a:grpSpLocks/>
                  </p:cNvGrpSpPr>
                  <p:nvPr/>
                </p:nvGrpSpPr>
                <p:grpSpPr bwMode="auto">
                  <a:xfrm>
                    <a:off x="5454650" y="1118555"/>
                    <a:ext cx="822325" cy="893764"/>
                    <a:chOff x="5000631" y="1571616"/>
                    <a:chExt cx="1285223" cy="1514352"/>
                  </a:xfrm>
                </p:grpSpPr>
                <p:sp>
                  <p:nvSpPr>
                    <p:cNvPr id="1409"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410" name="Group 811"/>
                    <p:cNvGrpSpPr>
                      <a:grpSpLocks noChangeAspect="1"/>
                    </p:cNvGrpSpPr>
                    <p:nvPr/>
                  </p:nvGrpSpPr>
                  <p:grpSpPr bwMode="auto">
                    <a:xfrm>
                      <a:off x="5278503" y="1571616"/>
                      <a:ext cx="729451" cy="914531"/>
                      <a:chOff x="1779030" y="4295784"/>
                      <a:chExt cx="1076447" cy="1389260"/>
                    </a:xfrm>
                  </p:grpSpPr>
                  <p:sp>
                    <p:nvSpPr>
                      <p:cNvPr id="1411"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412"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413"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414"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378" name="Group 47"/>
                  <p:cNvGrpSpPr>
                    <a:grpSpLocks/>
                  </p:cNvGrpSpPr>
                  <p:nvPr/>
                </p:nvGrpSpPr>
                <p:grpSpPr bwMode="auto">
                  <a:xfrm>
                    <a:off x="5857875" y="1118555"/>
                    <a:ext cx="822325" cy="893764"/>
                    <a:chOff x="5000379" y="1571616"/>
                    <a:chExt cx="1285223" cy="1514352"/>
                  </a:xfrm>
                </p:grpSpPr>
                <p:sp>
                  <p:nvSpPr>
                    <p:cNvPr id="1403"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404" name="Group 42"/>
                    <p:cNvGrpSpPr>
                      <a:grpSpLocks noChangeAspect="1"/>
                    </p:cNvGrpSpPr>
                    <p:nvPr/>
                  </p:nvGrpSpPr>
                  <p:grpSpPr bwMode="auto">
                    <a:xfrm>
                      <a:off x="5278252" y="1571616"/>
                      <a:ext cx="729451" cy="914531"/>
                      <a:chOff x="1778659" y="4295784"/>
                      <a:chExt cx="1076447" cy="1389260"/>
                    </a:xfrm>
                  </p:grpSpPr>
                  <p:sp>
                    <p:nvSpPr>
                      <p:cNvPr id="1405"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406"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407"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408"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1379"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1380"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381" name="Group 42"/>
                  <p:cNvGrpSpPr>
                    <a:grpSpLocks noChangeAspect="1"/>
                  </p:cNvGrpSpPr>
                  <p:nvPr/>
                </p:nvGrpSpPr>
                <p:grpSpPr bwMode="auto">
                  <a:xfrm>
                    <a:off x="6178550" y="1575752"/>
                    <a:ext cx="468313" cy="539750"/>
                    <a:chOff x="1778966" y="4296409"/>
                    <a:chExt cx="1080111" cy="1389255"/>
                  </a:xfrm>
                </p:grpSpPr>
                <p:sp>
                  <p:nvSpPr>
                    <p:cNvPr id="1399"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400"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401"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402"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382" name="Group 42"/>
                  <p:cNvGrpSpPr>
                    <a:grpSpLocks noChangeAspect="1"/>
                  </p:cNvGrpSpPr>
                  <p:nvPr/>
                </p:nvGrpSpPr>
                <p:grpSpPr bwMode="auto">
                  <a:xfrm>
                    <a:off x="5326055" y="1304290"/>
                    <a:ext cx="468312" cy="538162"/>
                    <a:chOff x="1778738" y="4297783"/>
                    <a:chExt cx="1080109" cy="1385168"/>
                  </a:xfrm>
                </p:grpSpPr>
                <p:sp>
                  <p:nvSpPr>
                    <p:cNvPr id="1395"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396"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397"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398"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383" name="Group 42"/>
                  <p:cNvGrpSpPr>
                    <a:grpSpLocks noChangeAspect="1"/>
                  </p:cNvGrpSpPr>
                  <p:nvPr/>
                </p:nvGrpSpPr>
                <p:grpSpPr bwMode="auto">
                  <a:xfrm>
                    <a:off x="5440364" y="1479684"/>
                    <a:ext cx="541336" cy="594103"/>
                    <a:chOff x="1777860" y="4295781"/>
                    <a:chExt cx="1080889" cy="1390477"/>
                  </a:xfrm>
                </p:grpSpPr>
                <p:sp>
                  <p:nvSpPr>
                    <p:cNvPr id="1391"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392"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393"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394"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1384" name="Group 47"/>
                  <p:cNvGrpSpPr>
                    <a:grpSpLocks/>
                  </p:cNvGrpSpPr>
                  <p:nvPr/>
                </p:nvGrpSpPr>
                <p:grpSpPr bwMode="auto">
                  <a:xfrm>
                    <a:off x="5634038" y="1613855"/>
                    <a:ext cx="822325" cy="893764"/>
                    <a:chOff x="5000590" y="1572741"/>
                    <a:chExt cx="1285223" cy="1514352"/>
                  </a:xfrm>
                </p:grpSpPr>
                <p:sp>
                  <p:nvSpPr>
                    <p:cNvPr id="1385"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386" name="Group 42"/>
                    <p:cNvGrpSpPr>
                      <a:grpSpLocks noChangeAspect="1"/>
                    </p:cNvGrpSpPr>
                    <p:nvPr/>
                  </p:nvGrpSpPr>
                  <p:grpSpPr bwMode="auto">
                    <a:xfrm>
                      <a:off x="5278488" y="1572741"/>
                      <a:ext cx="729450" cy="914531"/>
                      <a:chOff x="1778971" y="4297493"/>
                      <a:chExt cx="1076446" cy="1389260"/>
                    </a:xfrm>
                  </p:grpSpPr>
                  <p:sp>
                    <p:nvSpPr>
                      <p:cNvPr id="1387"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388"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389"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390"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1545" name="Group 1544"/>
          <p:cNvGrpSpPr/>
          <p:nvPr/>
        </p:nvGrpSpPr>
        <p:grpSpPr>
          <a:xfrm>
            <a:off x="4532220" y="5396576"/>
            <a:ext cx="545143" cy="427157"/>
            <a:chOff x="2641600" y="3276600"/>
            <a:chExt cx="584200" cy="457200"/>
          </a:xfrm>
        </p:grpSpPr>
        <p:sp>
          <p:nvSpPr>
            <p:cNvPr id="1546" name="Oval 1545"/>
            <p:cNvSpPr/>
            <p:nvPr/>
          </p:nvSpPr>
          <p:spPr>
            <a:xfrm>
              <a:off x="2679700" y="3276600"/>
              <a:ext cx="520700" cy="457200"/>
            </a:xfrm>
            <a:prstGeom prst="ellipse">
              <a:avLst/>
            </a:prstGeom>
            <a:ln/>
          </p:spPr>
          <p:style>
            <a:lnRef idx="0">
              <a:schemeClr val="accent6"/>
            </a:lnRef>
            <a:fillRef idx="3">
              <a:schemeClr val="accent6"/>
            </a:fillRef>
            <a:effectRef idx="3">
              <a:schemeClr val="accent6"/>
            </a:effectRef>
            <a:fontRef idx="minor">
              <a:schemeClr val="lt1"/>
            </a:fontRef>
          </p:style>
        </p:sp>
        <p:grpSp>
          <p:nvGrpSpPr>
            <p:cNvPr id="1547" name="Group 836"/>
            <p:cNvGrpSpPr/>
            <p:nvPr/>
          </p:nvGrpSpPr>
          <p:grpSpPr>
            <a:xfrm>
              <a:off x="2641600" y="3378204"/>
              <a:ext cx="584200" cy="317502"/>
              <a:chOff x="5065713" y="1118555"/>
              <a:chExt cx="2016123" cy="1389064"/>
            </a:xfrm>
          </p:grpSpPr>
          <p:grpSp>
            <p:nvGrpSpPr>
              <p:cNvPr id="1548" name="Group 47"/>
              <p:cNvGrpSpPr>
                <a:grpSpLocks/>
              </p:cNvGrpSpPr>
              <p:nvPr/>
            </p:nvGrpSpPr>
            <p:grpSpPr bwMode="auto">
              <a:xfrm>
                <a:off x="6210300" y="1155686"/>
                <a:ext cx="871536" cy="811343"/>
                <a:chOff x="4982454" y="1572378"/>
                <a:chExt cx="1286282" cy="1328403"/>
              </a:xfrm>
            </p:grpSpPr>
            <p:sp>
              <p:nvSpPr>
                <p:cNvPr id="1598"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1599" name="Group 42"/>
                <p:cNvGrpSpPr>
                  <a:grpSpLocks noChangeAspect="1"/>
                </p:cNvGrpSpPr>
                <p:nvPr/>
              </p:nvGrpSpPr>
              <p:grpSpPr bwMode="auto">
                <a:xfrm>
                  <a:off x="5277268" y="1572378"/>
                  <a:ext cx="733000" cy="914227"/>
                  <a:chOff x="1777190" y="4296943"/>
                  <a:chExt cx="1081685" cy="1388799"/>
                </a:xfrm>
              </p:grpSpPr>
              <p:sp>
                <p:nvSpPr>
                  <p:cNvPr id="1600"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601"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602"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603"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1549"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550" name="Group 477"/>
              <p:cNvGrpSpPr/>
              <p:nvPr/>
            </p:nvGrpSpPr>
            <p:grpSpPr>
              <a:xfrm>
                <a:off x="5065713" y="1118555"/>
                <a:ext cx="1935162" cy="1389064"/>
                <a:chOff x="5065713" y="1118555"/>
                <a:chExt cx="1935162" cy="1389064"/>
              </a:xfrm>
            </p:grpSpPr>
            <p:grpSp>
              <p:nvGrpSpPr>
                <p:cNvPr id="1551" name="Group 47"/>
                <p:cNvGrpSpPr>
                  <a:grpSpLocks/>
                </p:cNvGrpSpPr>
                <p:nvPr/>
              </p:nvGrpSpPr>
              <p:grpSpPr bwMode="auto">
                <a:xfrm>
                  <a:off x="6178550" y="1423355"/>
                  <a:ext cx="822325" cy="893764"/>
                  <a:chOff x="5001289" y="1571645"/>
                  <a:chExt cx="1285223" cy="1514352"/>
                </a:xfrm>
              </p:grpSpPr>
              <p:sp>
                <p:nvSpPr>
                  <p:cNvPr id="1592"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593" name="Group 42"/>
                  <p:cNvGrpSpPr>
                    <a:grpSpLocks noChangeAspect="1"/>
                  </p:cNvGrpSpPr>
                  <p:nvPr/>
                </p:nvGrpSpPr>
                <p:grpSpPr bwMode="auto">
                  <a:xfrm>
                    <a:off x="5279157" y="1571645"/>
                    <a:ext cx="729451" cy="914532"/>
                    <a:chOff x="1780001" y="4295827"/>
                    <a:chExt cx="1076447" cy="1389261"/>
                  </a:xfrm>
                </p:grpSpPr>
                <p:sp>
                  <p:nvSpPr>
                    <p:cNvPr id="1594"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95"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596"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97"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552" name="Group 474"/>
                <p:cNvGrpSpPr/>
                <p:nvPr/>
              </p:nvGrpSpPr>
              <p:grpSpPr>
                <a:xfrm>
                  <a:off x="5065713" y="1118555"/>
                  <a:ext cx="1851025" cy="1389064"/>
                  <a:chOff x="5065713" y="1118555"/>
                  <a:chExt cx="1851025" cy="1389064"/>
                </a:xfrm>
              </p:grpSpPr>
              <p:sp>
                <p:nvSpPr>
                  <p:cNvPr id="1553"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554" name="Group 47"/>
                  <p:cNvGrpSpPr>
                    <a:grpSpLocks/>
                  </p:cNvGrpSpPr>
                  <p:nvPr/>
                </p:nvGrpSpPr>
                <p:grpSpPr bwMode="auto">
                  <a:xfrm>
                    <a:off x="5454650" y="1118555"/>
                    <a:ext cx="822325" cy="893764"/>
                    <a:chOff x="5000631" y="1571616"/>
                    <a:chExt cx="1285223" cy="1514352"/>
                  </a:xfrm>
                </p:grpSpPr>
                <p:sp>
                  <p:nvSpPr>
                    <p:cNvPr id="1586"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587" name="Group 811"/>
                    <p:cNvGrpSpPr>
                      <a:grpSpLocks noChangeAspect="1"/>
                    </p:cNvGrpSpPr>
                    <p:nvPr/>
                  </p:nvGrpSpPr>
                  <p:grpSpPr bwMode="auto">
                    <a:xfrm>
                      <a:off x="5278499" y="1571616"/>
                      <a:ext cx="729451" cy="914531"/>
                      <a:chOff x="1779030" y="4295784"/>
                      <a:chExt cx="1076447" cy="1389260"/>
                    </a:xfrm>
                  </p:grpSpPr>
                  <p:sp>
                    <p:nvSpPr>
                      <p:cNvPr id="1588"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89"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590"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91"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555" name="Group 47"/>
                  <p:cNvGrpSpPr>
                    <a:grpSpLocks/>
                  </p:cNvGrpSpPr>
                  <p:nvPr/>
                </p:nvGrpSpPr>
                <p:grpSpPr bwMode="auto">
                  <a:xfrm>
                    <a:off x="5857875" y="1118555"/>
                    <a:ext cx="822325" cy="893764"/>
                    <a:chOff x="5000379" y="1571616"/>
                    <a:chExt cx="1285223" cy="1514352"/>
                  </a:xfrm>
                </p:grpSpPr>
                <p:sp>
                  <p:nvSpPr>
                    <p:cNvPr id="1580"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581" name="Group 42"/>
                    <p:cNvGrpSpPr>
                      <a:grpSpLocks noChangeAspect="1"/>
                    </p:cNvGrpSpPr>
                    <p:nvPr/>
                  </p:nvGrpSpPr>
                  <p:grpSpPr bwMode="auto">
                    <a:xfrm>
                      <a:off x="5278248" y="1571616"/>
                      <a:ext cx="729451" cy="914531"/>
                      <a:chOff x="1778659" y="4295784"/>
                      <a:chExt cx="1076447" cy="1389260"/>
                    </a:xfrm>
                  </p:grpSpPr>
                  <p:sp>
                    <p:nvSpPr>
                      <p:cNvPr id="1582"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83"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584"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85"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1556"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1557"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558" name="Group 42"/>
                  <p:cNvGrpSpPr>
                    <a:grpSpLocks noChangeAspect="1"/>
                  </p:cNvGrpSpPr>
                  <p:nvPr/>
                </p:nvGrpSpPr>
                <p:grpSpPr bwMode="auto">
                  <a:xfrm>
                    <a:off x="6178550" y="1575752"/>
                    <a:ext cx="468313" cy="539750"/>
                    <a:chOff x="1778966" y="4296409"/>
                    <a:chExt cx="1080111" cy="1389255"/>
                  </a:xfrm>
                </p:grpSpPr>
                <p:sp>
                  <p:nvSpPr>
                    <p:cNvPr id="1576"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77"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78"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579"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559" name="Group 42"/>
                  <p:cNvGrpSpPr>
                    <a:grpSpLocks noChangeAspect="1"/>
                  </p:cNvGrpSpPr>
                  <p:nvPr/>
                </p:nvGrpSpPr>
                <p:grpSpPr bwMode="auto">
                  <a:xfrm>
                    <a:off x="5326051" y="1304290"/>
                    <a:ext cx="468312" cy="538162"/>
                    <a:chOff x="1778738" y="4297783"/>
                    <a:chExt cx="1080109" cy="1385168"/>
                  </a:xfrm>
                </p:grpSpPr>
                <p:sp>
                  <p:nvSpPr>
                    <p:cNvPr id="1572"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73"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574"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75"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560" name="Group 42"/>
                  <p:cNvGrpSpPr>
                    <a:grpSpLocks noChangeAspect="1"/>
                  </p:cNvGrpSpPr>
                  <p:nvPr/>
                </p:nvGrpSpPr>
                <p:grpSpPr bwMode="auto">
                  <a:xfrm>
                    <a:off x="5440364" y="1479684"/>
                    <a:ext cx="541336" cy="594103"/>
                    <a:chOff x="1777860" y="4295781"/>
                    <a:chExt cx="1080889" cy="1390477"/>
                  </a:xfrm>
                </p:grpSpPr>
                <p:sp>
                  <p:nvSpPr>
                    <p:cNvPr id="1568"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569"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570"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571"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1561" name="Group 47"/>
                  <p:cNvGrpSpPr>
                    <a:grpSpLocks/>
                  </p:cNvGrpSpPr>
                  <p:nvPr/>
                </p:nvGrpSpPr>
                <p:grpSpPr bwMode="auto">
                  <a:xfrm>
                    <a:off x="5634038" y="1613855"/>
                    <a:ext cx="822325" cy="893764"/>
                    <a:chOff x="5000590" y="1572741"/>
                    <a:chExt cx="1285223" cy="1514352"/>
                  </a:xfrm>
                </p:grpSpPr>
                <p:sp>
                  <p:nvSpPr>
                    <p:cNvPr id="1562"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563" name="Group 42"/>
                    <p:cNvGrpSpPr>
                      <a:grpSpLocks noChangeAspect="1"/>
                    </p:cNvGrpSpPr>
                    <p:nvPr/>
                  </p:nvGrpSpPr>
                  <p:grpSpPr bwMode="auto">
                    <a:xfrm>
                      <a:off x="5278492" y="1572741"/>
                      <a:ext cx="729450" cy="914531"/>
                      <a:chOff x="1778971" y="4297493"/>
                      <a:chExt cx="1076446" cy="1389260"/>
                    </a:xfrm>
                  </p:grpSpPr>
                  <p:sp>
                    <p:nvSpPr>
                      <p:cNvPr id="1564"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65"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566"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567"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1604" name="Group 1603"/>
          <p:cNvGrpSpPr/>
          <p:nvPr/>
        </p:nvGrpSpPr>
        <p:grpSpPr>
          <a:xfrm>
            <a:off x="4544071" y="6049177"/>
            <a:ext cx="545143" cy="427157"/>
            <a:chOff x="2641600" y="3276600"/>
            <a:chExt cx="584200" cy="457200"/>
          </a:xfrm>
        </p:grpSpPr>
        <p:sp>
          <p:nvSpPr>
            <p:cNvPr id="1605" name="Oval 1604"/>
            <p:cNvSpPr/>
            <p:nvPr/>
          </p:nvSpPr>
          <p:spPr>
            <a:xfrm>
              <a:off x="2679700" y="3276600"/>
              <a:ext cx="520700" cy="457200"/>
            </a:xfrm>
            <a:prstGeom prst="ellipse">
              <a:avLst/>
            </a:prstGeom>
            <a:gradFill>
              <a:gsLst>
                <a:gs pos="0">
                  <a:srgbClr val="008000"/>
                </a:gs>
                <a:gs pos="100000">
                  <a:schemeClr val="accent6">
                    <a:tint val="50000"/>
                    <a:shade val="100000"/>
                    <a:satMod val="350000"/>
                  </a:schemeClr>
                </a:gs>
              </a:gsLst>
            </a:gradFill>
            <a:ln/>
          </p:spPr>
          <p:style>
            <a:lnRef idx="0">
              <a:schemeClr val="accent6"/>
            </a:lnRef>
            <a:fillRef idx="3">
              <a:schemeClr val="accent6"/>
            </a:fillRef>
            <a:effectRef idx="3">
              <a:schemeClr val="accent6"/>
            </a:effectRef>
            <a:fontRef idx="minor">
              <a:schemeClr val="lt1"/>
            </a:fontRef>
          </p:style>
        </p:sp>
        <p:grpSp>
          <p:nvGrpSpPr>
            <p:cNvPr id="1606" name="Group 836"/>
            <p:cNvGrpSpPr/>
            <p:nvPr/>
          </p:nvGrpSpPr>
          <p:grpSpPr>
            <a:xfrm>
              <a:off x="2641600" y="3378203"/>
              <a:ext cx="584200" cy="317503"/>
              <a:chOff x="5065713" y="1118555"/>
              <a:chExt cx="2016123" cy="1389064"/>
            </a:xfrm>
          </p:grpSpPr>
          <p:grpSp>
            <p:nvGrpSpPr>
              <p:cNvPr id="1607" name="Group 47"/>
              <p:cNvGrpSpPr>
                <a:grpSpLocks/>
              </p:cNvGrpSpPr>
              <p:nvPr/>
            </p:nvGrpSpPr>
            <p:grpSpPr bwMode="auto">
              <a:xfrm>
                <a:off x="6210300" y="1155684"/>
                <a:ext cx="871536" cy="811343"/>
                <a:chOff x="4982454" y="1572378"/>
                <a:chExt cx="1286282" cy="1328403"/>
              </a:xfrm>
            </p:grpSpPr>
            <p:sp>
              <p:nvSpPr>
                <p:cNvPr id="1657"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1658" name="Group 42"/>
                <p:cNvGrpSpPr>
                  <a:grpSpLocks noChangeAspect="1"/>
                </p:cNvGrpSpPr>
                <p:nvPr/>
              </p:nvGrpSpPr>
              <p:grpSpPr bwMode="auto">
                <a:xfrm>
                  <a:off x="5277268" y="1572378"/>
                  <a:ext cx="733000" cy="914227"/>
                  <a:chOff x="1777190" y="4296943"/>
                  <a:chExt cx="1081685" cy="1388799"/>
                </a:xfrm>
              </p:grpSpPr>
              <p:sp>
                <p:nvSpPr>
                  <p:cNvPr id="1659"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660"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661"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662"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1608"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09" name="Group 477"/>
              <p:cNvGrpSpPr/>
              <p:nvPr/>
            </p:nvGrpSpPr>
            <p:grpSpPr>
              <a:xfrm>
                <a:off x="5065713" y="1118555"/>
                <a:ext cx="1935162" cy="1389064"/>
                <a:chOff x="5065713" y="1118555"/>
                <a:chExt cx="1935162" cy="1389064"/>
              </a:xfrm>
            </p:grpSpPr>
            <p:grpSp>
              <p:nvGrpSpPr>
                <p:cNvPr id="1610" name="Group 47"/>
                <p:cNvGrpSpPr>
                  <a:grpSpLocks/>
                </p:cNvGrpSpPr>
                <p:nvPr/>
              </p:nvGrpSpPr>
              <p:grpSpPr bwMode="auto">
                <a:xfrm>
                  <a:off x="6178550" y="1423355"/>
                  <a:ext cx="822325" cy="893764"/>
                  <a:chOff x="5001289" y="1571645"/>
                  <a:chExt cx="1285223" cy="1514352"/>
                </a:xfrm>
              </p:grpSpPr>
              <p:sp>
                <p:nvSpPr>
                  <p:cNvPr id="1651"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52" name="Group 42"/>
                  <p:cNvGrpSpPr>
                    <a:grpSpLocks noChangeAspect="1"/>
                  </p:cNvGrpSpPr>
                  <p:nvPr/>
                </p:nvGrpSpPr>
                <p:grpSpPr bwMode="auto">
                  <a:xfrm>
                    <a:off x="5279155" y="1571645"/>
                    <a:ext cx="729451" cy="914532"/>
                    <a:chOff x="1780001" y="4295827"/>
                    <a:chExt cx="1076447" cy="1389261"/>
                  </a:xfrm>
                </p:grpSpPr>
                <p:sp>
                  <p:nvSpPr>
                    <p:cNvPr id="1653"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54"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655"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56"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611" name="Group 474"/>
                <p:cNvGrpSpPr/>
                <p:nvPr/>
              </p:nvGrpSpPr>
              <p:grpSpPr>
                <a:xfrm>
                  <a:off x="5065713" y="1118555"/>
                  <a:ext cx="1851025" cy="1389064"/>
                  <a:chOff x="5065713" y="1118555"/>
                  <a:chExt cx="1851025" cy="1389064"/>
                </a:xfrm>
              </p:grpSpPr>
              <p:sp>
                <p:nvSpPr>
                  <p:cNvPr id="1612"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13" name="Group 47"/>
                  <p:cNvGrpSpPr>
                    <a:grpSpLocks/>
                  </p:cNvGrpSpPr>
                  <p:nvPr/>
                </p:nvGrpSpPr>
                <p:grpSpPr bwMode="auto">
                  <a:xfrm>
                    <a:off x="5454650" y="1118555"/>
                    <a:ext cx="822325" cy="893764"/>
                    <a:chOff x="5000631" y="1571616"/>
                    <a:chExt cx="1285223" cy="1514352"/>
                  </a:xfrm>
                </p:grpSpPr>
                <p:sp>
                  <p:nvSpPr>
                    <p:cNvPr id="1645"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46" name="Group 811"/>
                    <p:cNvGrpSpPr>
                      <a:grpSpLocks noChangeAspect="1"/>
                    </p:cNvGrpSpPr>
                    <p:nvPr/>
                  </p:nvGrpSpPr>
                  <p:grpSpPr bwMode="auto">
                    <a:xfrm>
                      <a:off x="5278497" y="1571616"/>
                      <a:ext cx="729451" cy="914531"/>
                      <a:chOff x="1779030" y="4295784"/>
                      <a:chExt cx="1076447" cy="1389260"/>
                    </a:xfrm>
                  </p:grpSpPr>
                  <p:sp>
                    <p:nvSpPr>
                      <p:cNvPr id="1647"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48"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649"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50"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614" name="Group 47"/>
                  <p:cNvGrpSpPr>
                    <a:grpSpLocks/>
                  </p:cNvGrpSpPr>
                  <p:nvPr/>
                </p:nvGrpSpPr>
                <p:grpSpPr bwMode="auto">
                  <a:xfrm>
                    <a:off x="5857875" y="1118555"/>
                    <a:ext cx="822325" cy="893764"/>
                    <a:chOff x="5000379" y="1571616"/>
                    <a:chExt cx="1285223" cy="1514352"/>
                  </a:xfrm>
                </p:grpSpPr>
                <p:sp>
                  <p:nvSpPr>
                    <p:cNvPr id="1639"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40" name="Group 42"/>
                    <p:cNvGrpSpPr>
                      <a:grpSpLocks noChangeAspect="1"/>
                    </p:cNvGrpSpPr>
                    <p:nvPr/>
                  </p:nvGrpSpPr>
                  <p:grpSpPr bwMode="auto">
                    <a:xfrm>
                      <a:off x="5278246" y="1571616"/>
                      <a:ext cx="729451" cy="914531"/>
                      <a:chOff x="1778659" y="4295784"/>
                      <a:chExt cx="1076447" cy="1389260"/>
                    </a:xfrm>
                  </p:grpSpPr>
                  <p:sp>
                    <p:nvSpPr>
                      <p:cNvPr id="1641"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42"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643"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44"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1615"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1616"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17" name="Group 42"/>
                  <p:cNvGrpSpPr>
                    <a:grpSpLocks noChangeAspect="1"/>
                  </p:cNvGrpSpPr>
                  <p:nvPr/>
                </p:nvGrpSpPr>
                <p:grpSpPr bwMode="auto">
                  <a:xfrm>
                    <a:off x="6178550" y="1575752"/>
                    <a:ext cx="468313" cy="539750"/>
                    <a:chOff x="1778966" y="4296409"/>
                    <a:chExt cx="1080111" cy="1389255"/>
                  </a:xfrm>
                </p:grpSpPr>
                <p:sp>
                  <p:nvSpPr>
                    <p:cNvPr id="1635"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36"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37"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638"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618" name="Group 42"/>
                  <p:cNvGrpSpPr>
                    <a:grpSpLocks noChangeAspect="1"/>
                  </p:cNvGrpSpPr>
                  <p:nvPr/>
                </p:nvGrpSpPr>
                <p:grpSpPr bwMode="auto">
                  <a:xfrm>
                    <a:off x="5326049" y="1304290"/>
                    <a:ext cx="468312" cy="538162"/>
                    <a:chOff x="1778738" y="4297783"/>
                    <a:chExt cx="1080109" cy="1385168"/>
                  </a:xfrm>
                </p:grpSpPr>
                <p:sp>
                  <p:nvSpPr>
                    <p:cNvPr id="1631"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32"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633"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34"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619" name="Group 42"/>
                  <p:cNvGrpSpPr>
                    <a:grpSpLocks noChangeAspect="1"/>
                  </p:cNvGrpSpPr>
                  <p:nvPr/>
                </p:nvGrpSpPr>
                <p:grpSpPr bwMode="auto">
                  <a:xfrm>
                    <a:off x="5440364" y="1479684"/>
                    <a:ext cx="541336" cy="594103"/>
                    <a:chOff x="1777860" y="4295781"/>
                    <a:chExt cx="1080889" cy="1390477"/>
                  </a:xfrm>
                </p:grpSpPr>
                <p:sp>
                  <p:nvSpPr>
                    <p:cNvPr id="1627"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628"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629"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630"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1620" name="Group 47"/>
                  <p:cNvGrpSpPr>
                    <a:grpSpLocks/>
                  </p:cNvGrpSpPr>
                  <p:nvPr/>
                </p:nvGrpSpPr>
                <p:grpSpPr bwMode="auto">
                  <a:xfrm>
                    <a:off x="5634038" y="1613855"/>
                    <a:ext cx="822325" cy="893764"/>
                    <a:chOff x="5000590" y="1572741"/>
                    <a:chExt cx="1285223" cy="1514352"/>
                  </a:xfrm>
                </p:grpSpPr>
                <p:sp>
                  <p:nvSpPr>
                    <p:cNvPr id="1621"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22" name="Group 42"/>
                    <p:cNvGrpSpPr>
                      <a:grpSpLocks noChangeAspect="1"/>
                    </p:cNvGrpSpPr>
                    <p:nvPr/>
                  </p:nvGrpSpPr>
                  <p:grpSpPr bwMode="auto">
                    <a:xfrm>
                      <a:off x="5278494" y="1572741"/>
                      <a:ext cx="729450" cy="914531"/>
                      <a:chOff x="1778971" y="4297493"/>
                      <a:chExt cx="1076446" cy="1389260"/>
                    </a:xfrm>
                  </p:grpSpPr>
                  <p:sp>
                    <p:nvSpPr>
                      <p:cNvPr id="1623"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24"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625"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26"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1722" name="Group 1721"/>
          <p:cNvGrpSpPr/>
          <p:nvPr/>
        </p:nvGrpSpPr>
        <p:grpSpPr>
          <a:xfrm>
            <a:off x="4318903" y="4743975"/>
            <a:ext cx="1066583" cy="427157"/>
            <a:chOff x="4064000" y="4635500"/>
            <a:chExt cx="1143000" cy="457200"/>
          </a:xfrm>
          <a:effectLst>
            <a:reflection stA="50000" endPos="25000" dir="5400000" sy="-100000" algn="bl" rotWithShape="0"/>
          </a:effectLst>
        </p:grpSpPr>
        <p:grpSp>
          <p:nvGrpSpPr>
            <p:cNvPr id="1132" name="Group 1131"/>
            <p:cNvGrpSpPr/>
            <p:nvPr/>
          </p:nvGrpSpPr>
          <p:grpSpPr>
            <a:xfrm>
              <a:off x="4064000" y="4635500"/>
              <a:ext cx="584200" cy="457200"/>
              <a:chOff x="2641600" y="3276600"/>
              <a:chExt cx="584200" cy="457200"/>
            </a:xfrm>
          </p:grpSpPr>
          <p:sp>
            <p:nvSpPr>
              <p:cNvPr id="1133" name="Oval 1132"/>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1134" name="Group 836"/>
              <p:cNvGrpSpPr/>
              <p:nvPr/>
            </p:nvGrpSpPr>
            <p:grpSpPr>
              <a:xfrm>
                <a:off x="2641600" y="3378203"/>
                <a:ext cx="584200" cy="317500"/>
                <a:chOff x="5065713" y="1118555"/>
                <a:chExt cx="2016123" cy="1389064"/>
              </a:xfrm>
            </p:grpSpPr>
            <p:grpSp>
              <p:nvGrpSpPr>
                <p:cNvPr id="1135" name="Group 47"/>
                <p:cNvGrpSpPr>
                  <a:grpSpLocks/>
                </p:cNvGrpSpPr>
                <p:nvPr/>
              </p:nvGrpSpPr>
              <p:grpSpPr bwMode="auto">
                <a:xfrm>
                  <a:off x="6210300" y="1155688"/>
                  <a:ext cx="871536" cy="811343"/>
                  <a:chOff x="4982454" y="1572378"/>
                  <a:chExt cx="1286282" cy="1328403"/>
                </a:xfrm>
              </p:grpSpPr>
              <p:sp>
                <p:nvSpPr>
                  <p:cNvPr id="1185"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1186" name="Group 42"/>
                  <p:cNvGrpSpPr>
                    <a:grpSpLocks noChangeAspect="1"/>
                  </p:cNvGrpSpPr>
                  <p:nvPr/>
                </p:nvGrpSpPr>
                <p:grpSpPr bwMode="auto">
                  <a:xfrm>
                    <a:off x="5277268" y="1572378"/>
                    <a:ext cx="733000" cy="914227"/>
                    <a:chOff x="1777190" y="4296943"/>
                    <a:chExt cx="1081685" cy="1388799"/>
                  </a:xfrm>
                </p:grpSpPr>
                <p:sp>
                  <p:nvSpPr>
                    <p:cNvPr id="1187"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188"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189"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190"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1136"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137" name="Group 477"/>
                <p:cNvGrpSpPr/>
                <p:nvPr/>
              </p:nvGrpSpPr>
              <p:grpSpPr>
                <a:xfrm>
                  <a:off x="5065713" y="1118555"/>
                  <a:ext cx="1935162" cy="1389064"/>
                  <a:chOff x="5065713" y="1118555"/>
                  <a:chExt cx="1935162" cy="1389064"/>
                </a:xfrm>
              </p:grpSpPr>
              <p:grpSp>
                <p:nvGrpSpPr>
                  <p:cNvPr id="1138" name="Group 47"/>
                  <p:cNvGrpSpPr>
                    <a:grpSpLocks/>
                  </p:cNvGrpSpPr>
                  <p:nvPr/>
                </p:nvGrpSpPr>
                <p:grpSpPr bwMode="auto">
                  <a:xfrm>
                    <a:off x="6178550" y="1423355"/>
                    <a:ext cx="822325" cy="893764"/>
                    <a:chOff x="5001289" y="1571645"/>
                    <a:chExt cx="1285223" cy="1514352"/>
                  </a:xfrm>
                </p:grpSpPr>
                <p:sp>
                  <p:nvSpPr>
                    <p:cNvPr id="1179"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180" name="Group 42"/>
                    <p:cNvGrpSpPr>
                      <a:grpSpLocks noChangeAspect="1"/>
                    </p:cNvGrpSpPr>
                    <p:nvPr/>
                  </p:nvGrpSpPr>
                  <p:grpSpPr bwMode="auto">
                    <a:xfrm>
                      <a:off x="5279159" y="1571645"/>
                      <a:ext cx="729451" cy="914532"/>
                      <a:chOff x="1780001" y="4295827"/>
                      <a:chExt cx="1076447" cy="1389261"/>
                    </a:xfrm>
                  </p:grpSpPr>
                  <p:sp>
                    <p:nvSpPr>
                      <p:cNvPr id="1181"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82"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183"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84"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139" name="Group 474"/>
                  <p:cNvGrpSpPr/>
                  <p:nvPr/>
                </p:nvGrpSpPr>
                <p:grpSpPr>
                  <a:xfrm>
                    <a:off x="5065713" y="1118555"/>
                    <a:ext cx="1851025" cy="1389064"/>
                    <a:chOff x="5065713" y="1118555"/>
                    <a:chExt cx="1851025" cy="1389064"/>
                  </a:xfrm>
                </p:grpSpPr>
                <p:sp>
                  <p:nvSpPr>
                    <p:cNvPr id="1140"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141" name="Group 47"/>
                    <p:cNvGrpSpPr>
                      <a:grpSpLocks/>
                    </p:cNvGrpSpPr>
                    <p:nvPr/>
                  </p:nvGrpSpPr>
                  <p:grpSpPr bwMode="auto">
                    <a:xfrm>
                      <a:off x="5454650" y="1118555"/>
                      <a:ext cx="822325" cy="893764"/>
                      <a:chOff x="5000631" y="1571616"/>
                      <a:chExt cx="1285223" cy="1514352"/>
                    </a:xfrm>
                  </p:grpSpPr>
                  <p:sp>
                    <p:nvSpPr>
                      <p:cNvPr id="1173"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174" name="Group 811"/>
                      <p:cNvGrpSpPr>
                        <a:grpSpLocks noChangeAspect="1"/>
                      </p:cNvGrpSpPr>
                      <p:nvPr/>
                    </p:nvGrpSpPr>
                    <p:grpSpPr bwMode="auto">
                      <a:xfrm>
                        <a:off x="5278501" y="1571616"/>
                        <a:ext cx="729451" cy="914531"/>
                        <a:chOff x="1779030" y="4295784"/>
                        <a:chExt cx="1076447" cy="1389260"/>
                      </a:xfrm>
                    </p:grpSpPr>
                    <p:sp>
                      <p:nvSpPr>
                        <p:cNvPr id="1175"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76"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177"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78"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142" name="Group 47"/>
                    <p:cNvGrpSpPr>
                      <a:grpSpLocks/>
                    </p:cNvGrpSpPr>
                    <p:nvPr/>
                  </p:nvGrpSpPr>
                  <p:grpSpPr bwMode="auto">
                    <a:xfrm>
                      <a:off x="5857875" y="1118555"/>
                      <a:ext cx="822325" cy="893764"/>
                      <a:chOff x="5000379" y="1571616"/>
                      <a:chExt cx="1285223" cy="1514352"/>
                    </a:xfrm>
                  </p:grpSpPr>
                  <p:sp>
                    <p:nvSpPr>
                      <p:cNvPr id="1167"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168" name="Group 42"/>
                      <p:cNvGrpSpPr>
                        <a:grpSpLocks noChangeAspect="1"/>
                      </p:cNvGrpSpPr>
                      <p:nvPr/>
                    </p:nvGrpSpPr>
                    <p:grpSpPr bwMode="auto">
                      <a:xfrm>
                        <a:off x="5278250" y="1571616"/>
                        <a:ext cx="729451" cy="914531"/>
                        <a:chOff x="1778659" y="4295784"/>
                        <a:chExt cx="1076447" cy="1389260"/>
                      </a:xfrm>
                    </p:grpSpPr>
                    <p:sp>
                      <p:nvSpPr>
                        <p:cNvPr id="1169"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70"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171"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72"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1143"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1144"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145" name="Group 42"/>
                    <p:cNvGrpSpPr>
                      <a:grpSpLocks noChangeAspect="1"/>
                    </p:cNvGrpSpPr>
                    <p:nvPr/>
                  </p:nvGrpSpPr>
                  <p:grpSpPr bwMode="auto">
                    <a:xfrm>
                      <a:off x="6178550" y="1575752"/>
                      <a:ext cx="468313" cy="539750"/>
                      <a:chOff x="1778966" y="4296409"/>
                      <a:chExt cx="1080111" cy="1389255"/>
                    </a:xfrm>
                  </p:grpSpPr>
                  <p:sp>
                    <p:nvSpPr>
                      <p:cNvPr id="1163"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64"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65"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166"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146" name="Group 42"/>
                    <p:cNvGrpSpPr>
                      <a:grpSpLocks noChangeAspect="1"/>
                    </p:cNvGrpSpPr>
                    <p:nvPr/>
                  </p:nvGrpSpPr>
                  <p:grpSpPr bwMode="auto">
                    <a:xfrm>
                      <a:off x="5326053" y="1304290"/>
                      <a:ext cx="468312" cy="538162"/>
                      <a:chOff x="1778738" y="4297783"/>
                      <a:chExt cx="1080109" cy="1385168"/>
                    </a:xfrm>
                  </p:grpSpPr>
                  <p:sp>
                    <p:nvSpPr>
                      <p:cNvPr id="1159"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60"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161"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62"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147" name="Group 42"/>
                    <p:cNvGrpSpPr>
                      <a:grpSpLocks noChangeAspect="1"/>
                    </p:cNvGrpSpPr>
                    <p:nvPr/>
                  </p:nvGrpSpPr>
                  <p:grpSpPr bwMode="auto">
                    <a:xfrm>
                      <a:off x="5440364" y="1479684"/>
                      <a:ext cx="541336" cy="594103"/>
                      <a:chOff x="1777860" y="4295781"/>
                      <a:chExt cx="1080889" cy="1390477"/>
                    </a:xfrm>
                  </p:grpSpPr>
                  <p:sp>
                    <p:nvSpPr>
                      <p:cNvPr id="1155"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156"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157"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158"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1148" name="Group 47"/>
                    <p:cNvGrpSpPr>
                      <a:grpSpLocks/>
                    </p:cNvGrpSpPr>
                    <p:nvPr/>
                  </p:nvGrpSpPr>
                  <p:grpSpPr bwMode="auto">
                    <a:xfrm>
                      <a:off x="5634038" y="1613855"/>
                      <a:ext cx="822325" cy="893764"/>
                      <a:chOff x="5000590" y="1572741"/>
                      <a:chExt cx="1285223" cy="1514352"/>
                    </a:xfrm>
                  </p:grpSpPr>
                  <p:sp>
                    <p:nvSpPr>
                      <p:cNvPr id="1149"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150" name="Group 42"/>
                      <p:cNvGrpSpPr>
                        <a:grpSpLocks noChangeAspect="1"/>
                      </p:cNvGrpSpPr>
                      <p:nvPr/>
                    </p:nvGrpSpPr>
                    <p:grpSpPr bwMode="auto">
                      <a:xfrm>
                        <a:off x="5278490" y="1572741"/>
                        <a:ext cx="729450" cy="914531"/>
                        <a:chOff x="1778971" y="4297493"/>
                        <a:chExt cx="1076446" cy="1389260"/>
                      </a:xfrm>
                    </p:grpSpPr>
                    <p:sp>
                      <p:nvSpPr>
                        <p:cNvPr id="1151"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52"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153"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154"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1663" name="Group 1662"/>
            <p:cNvGrpSpPr/>
            <p:nvPr/>
          </p:nvGrpSpPr>
          <p:grpSpPr>
            <a:xfrm>
              <a:off x="4622800" y="4635500"/>
              <a:ext cx="584200" cy="457200"/>
              <a:chOff x="2641600" y="3276600"/>
              <a:chExt cx="584200" cy="457200"/>
            </a:xfrm>
          </p:grpSpPr>
          <p:sp>
            <p:nvSpPr>
              <p:cNvPr id="1664" name="Oval 1663"/>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1665" name="Group 836"/>
              <p:cNvGrpSpPr/>
              <p:nvPr/>
            </p:nvGrpSpPr>
            <p:grpSpPr>
              <a:xfrm>
                <a:off x="2641600" y="3378204"/>
                <a:ext cx="584200" cy="317502"/>
                <a:chOff x="5065713" y="1118555"/>
                <a:chExt cx="2016123" cy="1389064"/>
              </a:xfrm>
            </p:grpSpPr>
            <p:grpSp>
              <p:nvGrpSpPr>
                <p:cNvPr id="1666" name="Group 47"/>
                <p:cNvGrpSpPr>
                  <a:grpSpLocks/>
                </p:cNvGrpSpPr>
                <p:nvPr/>
              </p:nvGrpSpPr>
              <p:grpSpPr bwMode="auto">
                <a:xfrm>
                  <a:off x="6210300" y="1155686"/>
                  <a:ext cx="871536" cy="811343"/>
                  <a:chOff x="4982454" y="1572378"/>
                  <a:chExt cx="1286282" cy="1328403"/>
                </a:xfrm>
              </p:grpSpPr>
              <p:sp>
                <p:nvSpPr>
                  <p:cNvPr id="1716"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1717" name="Group 42"/>
                  <p:cNvGrpSpPr>
                    <a:grpSpLocks noChangeAspect="1"/>
                  </p:cNvGrpSpPr>
                  <p:nvPr/>
                </p:nvGrpSpPr>
                <p:grpSpPr bwMode="auto">
                  <a:xfrm>
                    <a:off x="5277268" y="1572378"/>
                    <a:ext cx="733000" cy="914227"/>
                    <a:chOff x="1777190" y="4296943"/>
                    <a:chExt cx="1081685" cy="1388799"/>
                  </a:xfrm>
                </p:grpSpPr>
                <p:sp>
                  <p:nvSpPr>
                    <p:cNvPr id="1718"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719"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720"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721"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1667"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68" name="Group 477"/>
                <p:cNvGrpSpPr/>
                <p:nvPr/>
              </p:nvGrpSpPr>
              <p:grpSpPr>
                <a:xfrm>
                  <a:off x="5065713" y="1118555"/>
                  <a:ext cx="1935162" cy="1389064"/>
                  <a:chOff x="5065713" y="1118555"/>
                  <a:chExt cx="1935162" cy="1389064"/>
                </a:xfrm>
              </p:grpSpPr>
              <p:grpSp>
                <p:nvGrpSpPr>
                  <p:cNvPr id="1669" name="Group 47"/>
                  <p:cNvGrpSpPr>
                    <a:grpSpLocks/>
                  </p:cNvGrpSpPr>
                  <p:nvPr/>
                </p:nvGrpSpPr>
                <p:grpSpPr bwMode="auto">
                  <a:xfrm>
                    <a:off x="6178550" y="1423355"/>
                    <a:ext cx="822325" cy="893764"/>
                    <a:chOff x="5001289" y="1571645"/>
                    <a:chExt cx="1285223" cy="1514352"/>
                  </a:xfrm>
                </p:grpSpPr>
                <p:sp>
                  <p:nvSpPr>
                    <p:cNvPr id="1710"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711" name="Group 42"/>
                    <p:cNvGrpSpPr>
                      <a:grpSpLocks noChangeAspect="1"/>
                    </p:cNvGrpSpPr>
                    <p:nvPr/>
                  </p:nvGrpSpPr>
                  <p:grpSpPr bwMode="auto">
                    <a:xfrm>
                      <a:off x="5279157" y="1571645"/>
                      <a:ext cx="729451" cy="914532"/>
                      <a:chOff x="1780001" y="4295827"/>
                      <a:chExt cx="1076447" cy="1389261"/>
                    </a:xfrm>
                  </p:grpSpPr>
                  <p:sp>
                    <p:nvSpPr>
                      <p:cNvPr id="1712"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713"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714"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715"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670" name="Group 474"/>
                  <p:cNvGrpSpPr/>
                  <p:nvPr/>
                </p:nvGrpSpPr>
                <p:grpSpPr>
                  <a:xfrm>
                    <a:off x="5065713" y="1118555"/>
                    <a:ext cx="1851025" cy="1389064"/>
                    <a:chOff x="5065713" y="1118555"/>
                    <a:chExt cx="1851025" cy="1389064"/>
                  </a:xfrm>
                </p:grpSpPr>
                <p:sp>
                  <p:nvSpPr>
                    <p:cNvPr id="1671"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72" name="Group 47"/>
                    <p:cNvGrpSpPr>
                      <a:grpSpLocks/>
                    </p:cNvGrpSpPr>
                    <p:nvPr/>
                  </p:nvGrpSpPr>
                  <p:grpSpPr bwMode="auto">
                    <a:xfrm>
                      <a:off x="5454650" y="1118555"/>
                      <a:ext cx="822325" cy="893764"/>
                      <a:chOff x="5000631" y="1571616"/>
                      <a:chExt cx="1285223" cy="1514352"/>
                    </a:xfrm>
                  </p:grpSpPr>
                  <p:sp>
                    <p:nvSpPr>
                      <p:cNvPr id="1704"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705" name="Group 811"/>
                      <p:cNvGrpSpPr>
                        <a:grpSpLocks noChangeAspect="1"/>
                      </p:cNvGrpSpPr>
                      <p:nvPr/>
                    </p:nvGrpSpPr>
                    <p:grpSpPr bwMode="auto">
                      <a:xfrm>
                        <a:off x="5278499" y="1571616"/>
                        <a:ext cx="729451" cy="914531"/>
                        <a:chOff x="1779030" y="4295784"/>
                        <a:chExt cx="1076447" cy="1389260"/>
                      </a:xfrm>
                    </p:grpSpPr>
                    <p:sp>
                      <p:nvSpPr>
                        <p:cNvPr id="1706"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707"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708"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709"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673" name="Group 47"/>
                    <p:cNvGrpSpPr>
                      <a:grpSpLocks/>
                    </p:cNvGrpSpPr>
                    <p:nvPr/>
                  </p:nvGrpSpPr>
                  <p:grpSpPr bwMode="auto">
                    <a:xfrm>
                      <a:off x="5857875" y="1118555"/>
                      <a:ext cx="822325" cy="893764"/>
                      <a:chOff x="5000379" y="1571616"/>
                      <a:chExt cx="1285223" cy="1514352"/>
                    </a:xfrm>
                  </p:grpSpPr>
                  <p:sp>
                    <p:nvSpPr>
                      <p:cNvPr id="1698"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99" name="Group 42"/>
                      <p:cNvGrpSpPr>
                        <a:grpSpLocks noChangeAspect="1"/>
                      </p:cNvGrpSpPr>
                      <p:nvPr/>
                    </p:nvGrpSpPr>
                    <p:grpSpPr bwMode="auto">
                      <a:xfrm>
                        <a:off x="5278248" y="1571616"/>
                        <a:ext cx="729451" cy="914531"/>
                        <a:chOff x="1778659" y="4295784"/>
                        <a:chExt cx="1076447" cy="1389260"/>
                      </a:xfrm>
                    </p:grpSpPr>
                    <p:sp>
                      <p:nvSpPr>
                        <p:cNvPr id="1700"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701"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702"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703"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1674"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1675"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76" name="Group 42"/>
                    <p:cNvGrpSpPr>
                      <a:grpSpLocks noChangeAspect="1"/>
                    </p:cNvGrpSpPr>
                    <p:nvPr/>
                  </p:nvGrpSpPr>
                  <p:grpSpPr bwMode="auto">
                    <a:xfrm>
                      <a:off x="6178550" y="1575752"/>
                      <a:ext cx="468313" cy="539750"/>
                      <a:chOff x="1778966" y="4296409"/>
                      <a:chExt cx="1080111" cy="1389255"/>
                    </a:xfrm>
                  </p:grpSpPr>
                  <p:sp>
                    <p:nvSpPr>
                      <p:cNvPr id="1694"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95"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96"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697"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677" name="Group 42"/>
                    <p:cNvGrpSpPr>
                      <a:grpSpLocks noChangeAspect="1"/>
                    </p:cNvGrpSpPr>
                    <p:nvPr/>
                  </p:nvGrpSpPr>
                  <p:grpSpPr bwMode="auto">
                    <a:xfrm>
                      <a:off x="5326051" y="1304290"/>
                      <a:ext cx="468312" cy="538162"/>
                      <a:chOff x="1778738" y="4297783"/>
                      <a:chExt cx="1080109" cy="1385168"/>
                    </a:xfrm>
                  </p:grpSpPr>
                  <p:sp>
                    <p:nvSpPr>
                      <p:cNvPr id="1690"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91"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692"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93"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678" name="Group 42"/>
                    <p:cNvGrpSpPr>
                      <a:grpSpLocks noChangeAspect="1"/>
                    </p:cNvGrpSpPr>
                    <p:nvPr/>
                  </p:nvGrpSpPr>
                  <p:grpSpPr bwMode="auto">
                    <a:xfrm>
                      <a:off x="5440364" y="1479684"/>
                      <a:ext cx="541336" cy="594103"/>
                      <a:chOff x="1777860" y="4295781"/>
                      <a:chExt cx="1080889" cy="1390477"/>
                    </a:xfrm>
                  </p:grpSpPr>
                  <p:sp>
                    <p:nvSpPr>
                      <p:cNvPr id="1686"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687"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688"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689"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1679" name="Group 47"/>
                    <p:cNvGrpSpPr>
                      <a:grpSpLocks/>
                    </p:cNvGrpSpPr>
                    <p:nvPr/>
                  </p:nvGrpSpPr>
                  <p:grpSpPr bwMode="auto">
                    <a:xfrm>
                      <a:off x="5634038" y="1613855"/>
                      <a:ext cx="822325" cy="893764"/>
                      <a:chOff x="5000590" y="1572741"/>
                      <a:chExt cx="1285223" cy="1514352"/>
                    </a:xfrm>
                  </p:grpSpPr>
                  <p:sp>
                    <p:nvSpPr>
                      <p:cNvPr id="1680"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681" name="Group 42"/>
                      <p:cNvGrpSpPr>
                        <a:grpSpLocks noChangeAspect="1"/>
                      </p:cNvGrpSpPr>
                      <p:nvPr/>
                    </p:nvGrpSpPr>
                    <p:grpSpPr bwMode="auto">
                      <a:xfrm>
                        <a:off x="5278492" y="1572741"/>
                        <a:ext cx="729450" cy="914531"/>
                        <a:chOff x="1778971" y="4297493"/>
                        <a:chExt cx="1076446" cy="1389260"/>
                      </a:xfrm>
                    </p:grpSpPr>
                    <p:sp>
                      <p:nvSpPr>
                        <p:cNvPr id="1682"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83"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684"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685"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nvGrpSpPr>
          <p:cNvPr id="2080" name="Group 2079"/>
          <p:cNvGrpSpPr/>
          <p:nvPr/>
        </p:nvGrpSpPr>
        <p:grpSpPr>
          <a:xfrm>
            <a:off x="5764716" y="4755840"/>
            <a:ext cx="1291751" cy="427157"/>
            <a:chOff x="5702300" y="4635500"/>
            <a:chExt cx="1384300" cy="292100"/>
          </a:xfrm>
        </p:grpSpPr>
        <p:grpSp>
          <p:nvGrpSpPr>
            <p:cNvPr id="1842" name="Group 1841"/>
            <p:cNvGrpSpPr/>
            <p:nvPr/>
          </p:nvGrpSpPr>
          <p:grpSpPr>
            <a:xfrm>
              <a:off x="5702300" y="4635500"/>
              <a:ext cx="698500" cy="279400"/>
              <a:chOff x="4064000" y="4635500"/>
              <a:chExt cx="1143000" cy="457200"/>
            </a:xfrm>
          </p:grpSpPr>
          <p:grpSp>
            <p:nvGrpSpPr>
              <p:cNvPr id="1843" name="Group 1131"/>
              <p:cNvGrpSpPr/>
              <p:nvPr/>
            </p:nvGrpSpPr>
            <p:grpSpPr>
              <a:xfrm>
                <a:off x="4064000" y="4635500"/>
                <a:ext cx="584200" cy="457200"/>
                <a:chOff x="2641600" y="3276600"/>
                <a:chExt cx="584200" cy="457200"/>
              </a:xfrm>
            </p:grpSpPr>
            <p:sp>
              <p:nvSpPr>
                <p:cNvPr id="1903" name="Oval 1902"/>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1904" name="Group 836"/>
                <p:cNvGrpSpPr/>
                <p:nvPr/>
              </p:nvGrpSpPr>
              <p:grpSpPr>
                <a:xfrm>
                  <a:off x="2641600" y="3378204"/>
                  <a:ext cx="584200" cy="317502"/>
                  <a:chOff x="5065713" y="1118555"/>
                  <a:chExt cx="2016123" cy="1389064"/>
                </a:xfrm>
              </p:grpSpPr>
              <p:grpSp>
                <p:nvGrpSpPr>
                  <p:cNvPr id="1905" name="Group 47"/>
                  <p:cNvGrpSpPr>
                    <a:grpSpLocks/>
                  </p:cNvGrpSpPr>
                  <p:nvPr/>
                </p:nvGrpSpPr>
                <p:grpSpPr bwMode="auto">
                  <a:xfrm>
                    <a:off x="6210300" y="1155686"/>
                    <a:ext cx="871536" cy="811343"/>
                    <a:chOff x="4982454" y="1572378"/>
                    <a:chExt cx="1286282" cy="1328403"/>
                  </a:xfrm>
                </p:grpSpPr>
                <p:sp>
                  <p:nvSpPr>
                    <p:cNvPr id="1955"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1956" name="Group 42"/>
                    <p:cNvGrpSpPr>
                      <a:grpSpLocks noChangeAspect="1"/>
                    </p:cNvGrpSpPr>
                    <p:nvPr/>
                  </p:nvGrpSpPr>
                  <p:grpSpPr bwMode="auto">
                    <a:xfrm>
                      <a:off x="5277268" y="1572378"/>
                      <a:ext cx="733000" cy="914227"/>
                      <a:chOff x="1777190" y="4296943"/>
                      <a:chExt cx="1081685" cy="1388799"/>
                    </a:xfrm>
                  </p:grpSpPr>
                  <p:sp>
                    <p:nvSpPr>
                      <p:cNvPr id="1957"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958"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959"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960"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1906"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07" name="Group 477"/>
                  <p:cNvGrpSpPr/>
                  <p:nvPr/>
                </p:nvGrpSpPr>
                <p:grpSpPr>
                  <a:xfrm>
                    <a:off x="5065713" y="1118555"/>
                    <a:ext cx="1935162" cy="1389064"/>
                    <a:chOff x="5065713" y="1118555"/>
                    <a:chExt cx="1935162" cy="1389064"/>
                  </a:xfrm>
                </p:grpSpPr>
                <p:grpSp>
                  <p:nvGrpSpPr>
                    <p:cNvPr id="1908" name="Group 47"/>
                    <p:cNvGrpSpPr>
                      <a:grpSpLocks/>
                    </p:cNvGrpSpPr>
                    <p:nvPr/>
                  </p:nvGrpSpPr>
                  <p:grpSpPr bwMode="auto">
                    <a:xfrm>
                      <a:off x="6178550" y="1423355"/>
                      <a:ext cx="822325" cy="893764"/>
                      <a:chOff x="5001289" y="1571645"/>
                      <a:chExt cx="1285223" cy="1514352"/>
                    </a:xfrm>
                  </p:grpSpPr>
                  <p:sp>
                    <p:nvSpPr>
                      <p:cNvPr id="1949"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50" name="Group 42"/>
                      <p:cNvGrpSpPr>
                        <a:grpSpLocks noChangeAspect="1"/>
                      </p:cNvGrpSpPr>
                      <p:nvPr/>
                    </p:nvGrpSpPr>
                    <p:grpSpPr bwMode="auto">
                      <a:xfrm>
                        <a:off x="5279157" y="1571645"/>
                        <a:ext cx="729451" cy="914532"/>
                        <a:chOff x="1780001" y="4295827"/>
                        <a:chExt cx="1076447" cy="1389261"/>
                      </a:xfrm>
                    </p:grpSpPr>
                    <p:sp>
                      <p:nvSpPr>
                        <p:cNvPr id="1951"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52"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953"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54"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909" name="Group 474"/>
                    <p:cNvGrpSpPr/>
                    <p:nvPr/>
                  </p:nvGrpSpPr>
                  <p:grpSpPr>
                    <a:xfrm>
                      <a:off x="5065713" y="1118555"/>
                      <a:ext cx="1851025" cy="1389064"/>
                      <a:chOff x="5065713" y="1118555"/>
                      <a:chExt cx="1851025" cy="1389064"/>
                    </a:xfrm>
                  </p:grpSpPr>
                  <p:sp>
                    <p:nvSpPr>
                      <p:cNvPr id="1910"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11" name="Group 47"/>
                      <p:cNvGrpSpPr>
                        <a:grpSpLocks/>
                      </p:cNvGrpSpPr>
                      <p:nvPr/>
                    </p:nvGrpSpPr>
                    <p:grpSpPr bwMode="auto">
                      <a:xfrm>
                        <a:off x="5454650" y="1118555"/>
                        <a:ext cx="822325" cy="893764"/>
                        <a:chOff x="5000631" y="1571616"/>
                        <a:chExt cx="1285223" cy="1514352"/>
                      </a:xfrm>
                    </p:grpSpPr>
                    <p:sp>
                      <p:nvSpPr>
                        <p:cNvPr id="1943"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44" name="Group 811"/>
                        <p:cNvGrpSpPr>
                          <a:grpSpLocks noChangeAspect="1"/>
                        </p:cNvGrpSpPr>
                        <p:nvPr/>
                      </p:nvGrpSpPr>
                      <p:grpSpPr bwMode="auto">
                        <a:xfrm>
                          <a:off x="5278499" y="1571616"/>
                          <a:ext cx="729451" cy="914531"/>
                          <a:chOff x="1779030" y="4295784"/>
                          <a:chExt cx="1076447" cy="1389260"/>
                        </a:xfrm>
                      </p:grpSpPr>
                      <p:sp>
                        <p:nvSpPr>
                          <p:cNvPr id="1945"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46"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947"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48"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912" name="Group 47"/>
                      <p:cNvGrpSpPr>
                        <a:grpSpLocks/>
                      </p:cNvGrpSpPr>
                      <p:nvPr/>
                    </p:nvGrpSpPr>
                    <p:grpSpPr bwMode="auto">
                      <a:xfrm>
                        <a:off x="5857875" y="1118555"/>
                        <a:ext cx="822325" cy="893764"/>
                        <a:chOff x="5000379" y="1571616"/>
                        <a:chExt cx="1285223" cy="1514352"/>
                      </a:xfrm>
                    </p:grpSpPr>
                    <p:sp>
                      <p:nvSpPr>
                        <p:cNvPr id="1937"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38" name="Group 42"/>
                        <p:cNvGrpSpPr>
                          <a:grpSpLocks noChangeAspect="1"/>
                        </p:cNvGrpSpPr>
                        <p:nvPr/>
                      </p:nvGrpSpPr>
                      <p:grpSpPr bwMode="auto">
                        <a:xfrm>
                          <a:off x="5278248" y="1571616"/>
                          <a:ext cx="729451" cy="914531"/>
                          <a:chOff x="1778659" y="4295784"/>
                          <a:chExt cx="1076447" cy="1389260"/>
                        </a:xfrm>
                      </p:grpSpPr>
                      <p:sp>
                        <p:nvSpPr>
                          <p:cNvPr id="1939"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40"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941"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42"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1913"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1914"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15" name="Group 42"/>
                      <p:cNvGrpSpPr>
                        <a:grpSpLocks noChangeAspect="1"/>
                      </p:cNvGrpSpPr>
                      <p:nvPr/>
                    </p:nvGrpSpPr>
                    <p:grpSpPr bwMode="auto">
                      <a:xfrm>
                        <a:off x="6178550" y="1575752"/>
                        <a:ext cx="468313" cy="539750"/>
                        <a:chOff x="1778966" y="4296409"/>
                        <a:chExt cx="1080111" cy="1389255"/>
                      </a:xfrm>
                    </p:grpSpPr>
                    <p:sp>
                      <p:nvSpPr>
                        <p:cNvPr id="1933"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34"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35"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936"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916" name="Group 42"/>
                      <p:cNvGrpSpPr>
                        <a:grpSpLocks noChangeAspect="1"/>
                      </p:cNvGrpSpPr>
                      <p:nvPr/>
                    </p:nvGrpSpPr>
                    <p:grpSpPr bwMode="auto">
                      <a:xfrm>
                        <a:off x="5326051" y="1304290"/>
                        <a:ext cx="468312" cy="538162"/>
                        <a:chOff x="1778738" y="4297783"/>
                        <a:chExt cx="1080109" cy="1385168"/>
                      </a:xfrm>
                    </p:grpSpPr>
                    <p:sp>
                      <p:nvSpPr>
                        <p:cNvPr id="1929"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30"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931"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32"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917" name="Group 42"/>
                      <p:cNvGrpSpPr>
                        <a:grpSpLocks noChangeAspect="1"/>
                      </p:cNvGrpSpPr>
                      <p:nvPr/>
                    </p:nvGrpSpPr>
                    <p:grpSpPr bwMode="auto">
                      <a:xfrm>
                        <a:off x="5440364" y="1479684"/>
                        <a:ext cx="541336" cy="594103"/>
                        <a:chOff x="1777860" y="4295781"/>
                        <a:chExt cx="1080889" cy="1390477"/>
                      </a:xfrm>
                    </p:grpSpPr>
                    <p:sp>
                      <p:nvSpPr>
                        <p:cNvPr id="1925"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926"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927"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928"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1918" name="Group 47"/>
                      <p:cNvGrpSpPr>
                        <a:grpSpLocks/>
                      </p:cNvGrpSpPr>
                      <p:nvPr/>
                    </p:nvGrpSpPr>
                    <p:grpSpPr bwMode="auto">
                      <a:xfrm>
                        <a:off x="5634038" y="1613855"/>
                        <a:ext cx="822325" cy="893764"/>
                        <a:chOff x="5000590" y="1572741"/>
                        <a:chExt cx="1285223" cy="1514352"/>
                      </a:xfrm>
                    </p:grpSpPr>
                    <p:sp>
                      <p:nvSpPr>
                        <p:cNvPr id="1919"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20" name="Group 42"/>
                        <p:cNvGrpSpPr>
                          <a:grpSpLocks noChangeAspect="1"/>
                        </p:cNvGrpSpPr>
                        <p:nvPr/>
                      </p:nvGrpSpPr>
                      <p:grpSpPr bwMode="auto">
                        <a:xfrm>
                          <a:off x="5278492" y="1572741"/>
                          <a:ext cx="729450" cy="914531"/>
                          <a:chOff x="1778971" y="4297493"/>
                          <a:chExt cx="1076446" cy="1389260"/>
                        </a:xfrm>
                      </p:grpSpPr>
                      <p:sp>
                        <p:nvSpPr>
                          <p:cNvPr id="1921"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22"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923"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24"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1844" name="Group 1662"/>
              <p:cNvGrpSpPr/>
              <p:nvPr/>
            </p:nvGrpSpPr>
            <p:grpSpPr>
              <a:xfrm>
                <a:off x="4622800" y="4635500"/>
                <a:ext cx="584200" cy="457200"/>
                <a:chOff x="2641600" y="3276600"/>
                <a:chExt cx="584200" cy="457200"/>
              </a:xfrm>
            </p:grpSpPr>
            <p:sp>
              <p:nvSpPr>
                <p:cNvPr id="1845" name="Oval 1844"/>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1846" name="Group 836"/>
                <p:cNvGrpSpPr/>
                <p:nvPr/>
              </p:nvGrpSpPr>
              <p:grpSpPr>
                <a:xfrm>
                  <a:off x="2641600" y="3378203"/>
                  <a:ext cx="584200" cy="317503"/>
                  <a:chOff x="5065713" y="1118555"/>
                  <a:chExt cx="2016123" cy="1389064"/>
                </a:xfrm>
              </p:grpSpPr>
              <p:grpSp>
                <p:nvGrpSpPr>
                  <p:cNvPr id="1847" name="Group 47"/>
                  <p:cNvGrpSpPr>
                    <a:grpSpLocks/>
                  </p:cNvGrpSpPr>
                  <p:nvPr/>
                </p:nvGrpSpPr>
                <p:grpSpPr bwMode="auto">
                  <a:xfrm>
                    <a:off x="6210300" y="1155684"/>
                    <a:ext cx="871536" cy="811343"/>
                    <a:chOff x="4982454" y="1572378"/>
                    <a:chExt cx="1286282" cy="1328403"/>
                  </a:xfrm>
                </p:grpSpPr>
                <p:sp>
                  <p:nvSpPr>
                    <p:cNvPr id="1897"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1898" name="Group 42"/>
                    <p:cNvGrpSpPr>
                      <a:grpSpLocks noChangeAspect="1"/>
                    </p:cNvGrpSpPr>
                    <p:nvPr/>
                  </p:nvGrpSpPr>
                  <p:grpSpPr bwMode="auto">
                    <a:xfrm>
                      <a:off x="5277268" y="1572378"/>
                      <a:ext cx="733000" cy="914227"/>
                      <a:chOff x="1777190" y="4296943"/>
                      <a:chExt cx="1081685" cy="1388799"/>
                    </a:xfrm>
                  </p:grpSpPr>
                  <p:sp>
                    <p:nvSpPr>
                      <p:cNvPr id="1899"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900"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901"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1902"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1848"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849" name="Group 477"/>
                  <p:cNvGrpSpPr/>
                  <p:nvPr/>
                </p:nvGrpSpPr>
                <p:grpSpPr>
                  <a:xfrm>
                    <a:off x="5065713" y="1118555"/>
                    <a:ext cx="1935162" cy="1389064"/>
                    <a:chOff x="5065713" y="1118555"/>
                    <a:chExt cx="1935162" cy="1389064"/>
                  </a:xfrm>
                </p:grpSpPr>
                <p:grpSp>
                  <p:nvGrpSpPr>
                    <p:cNvPr id="1850" name="Group 47"/>
                    <p:cNvGrpSpPr>
                      <a:grpSpLocks/>
                    </p:cNvGrpSpPr>
                    <p:nvPr/>
                  </p:nvGrpSpPr>
                  <p:grpSpPr bwMode="auto">
                    <a:xfrm>
                      <a:off x="6178550" y="1423355"/>
                      <a:ext cx="822325" cy="893764"/>
                      <a:chOff x="5001289" y="1571645"/>
                      <a:chExt cx="1285223" cy="1514352"/>
                    </a:xfrm>
                  </p:grpSpPr>
                  <p:sp>
                    <p:nvSpPr>
                      <p:cNvPr id="1891"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892" name="Group 42"/>
                      <p:cNvGrpSpPr>
                        <a:grpSpLocks noChangeAspect="1"/>
                      </p:cNvGrpSpPr>
                      <p:nvPr/>
                    </p:nvGrpSpPr>
                    <p:grpSpPr bwMode="auto">
                      <a:xfrm>
                        <a:off x="5279155" y="1571645"/>
                        <a:ext cx="729451" cy="914532"/>
                        <a:chOff x="1780001" y="4295827"/>
                        <a:chExt cx="1076447" cy="1389261"/>
                      </a:xfrm>
                    </p:grpSpPr>
                    <p:sp>
                      <p:nvSpPr>
                        <p:cNvPr id="1893"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94"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895"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96"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851" name="Group 474"/>
                    <p:cNvGrpSpPr/>
                    <p:nvPr/>
                  </p:nvGrpSpPr>
                  <p:grpSpPr>
                    <a:xfrm>
                      <a:off x="5065713" y="1118555"/>
                      <a:ext cx="1851025" cy="1389064"/>
                      <a:chOff x="5065713" y="1118555"/>
                      <a:chExt cx="1851025" cy="1389064"/>
                    </a:xfrm>
                  </p:grpSpPr>
                  <p:sp>
                    <p:nvSpPr>
                      <p:cNvPr id="1852"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853" name="Group 47"/>
                      <p:cNvGrpSpPr>
                        <a:grpSpLocks/>
                      </p:cNvGrpSpPr>
                      <p:nvPr/>
                    </p:nvGrpSpPr>
                    <p:grpSpPr bwMode="auto">
                      <a:xfrm>
                        <a:off x="5454650" y="1118555"/>
                        <a:ext cx="822325" cy="893764"/>
                        <a:chOff x="5000631" y="1571616"/>
                        <a:chExt cx="1285223" cy="1514352"/>
                      </a:xfrm>
                    </p:grpSpPr>
                    <p:sp>
                      <p:nvSpPr>
                        <p:cNvPr id="1885"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886" name="Group 811"/>
                        <p:cNvGrpSpPr>
                          <a:grpSpLocks noChangeAspect="1"/>
                        </p:cNvGrpSpPr>
                        <p:nvPr/>
                      </p:nvGrpSpPr>
                      <p:grpSpPr bwMode="auto">
                        <a:xfrm>
                          <a:off x="5278497" y="1571616"/>
                          <a:ext cx="729451" cy="914531"/>
                          <a:chOff x="1779030" y="4295784"/>
                          <a:chExt cx="1076447" cy="1389260"/>
                        </a:xfrm>
                      </p:grpSpPr>
                      <p:sp>
                        <p:nvSpPr>
                          <p:cNvPr id="1887"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88"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889"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90"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854" name="Group 47"/>
                      <p:cNvGrpSpPr>
                        <a:grpSpLocks/>
                      </p:cNvGrpSpPr>
                      <p:nvPr/>
                    </p:nvGrpSpPr>
                    <p:grpSpPr bwMode="auto">
                      <a:xfrm>
                        <a:off x="5857875" y="1118555"/>
                        <a:ext cx="822325" cy="893764"/>
                        <a:chOff x="5000379" y="1571616"/>
                        <a:chExt cx="1285223" cy="1514352"/>
                      </a:xfrm>
                    </p:grpSpPr>
                    <p:sp>
                      <p:nvSpPr>
                        <p:cNvPr id="1879"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880" name="Group 42"/>
                        <p:cNvGrpSpPr>
                          <a:grpSpLocks noChangeAspect="1"/>
                        </p:cNvGrpSpPr>
                        <p:nvPr/>
                      </p:nvGrpSpPr>
                      <p:grpSpPr bwMode="auto">
                        <a:xfrm>
                          <a:off x="5278246" y="1571616"/>
                          <a:ext cx="729451" cy="914531"/>
                          <a:chOff x="1778659" y="4295784"/>
                          <a:chExt cx="1076447" cy="1389260"/>
                        </a:xfrm>
                      </p:grpSpPr>
                      <p:sp>
                        <p:nvSpPr>
                          <p:cNvPr id="1881"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82"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883"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84"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1855"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1856"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857" name="Group 42"/>
                      <p:cNvGrpSpPr>
                        <a:grpSpLocks noChangeAspect="1"/>
                      </p:cNvGrpSpPr>
                      <p:nvPr/>
                    </p:nvGrpSpPr>
                    <p:grpSpPr bwMode="auto">
                      <a:xfrm>
                        <a:off x="6178550" y="1575752"/>
                        <a:ext cx="468313" cy="539750"/>
                        <a:chOff x="1778966" y="4296409"/>
                        <a:chExt cx="1080111" cy="1389255"/>
                      </a:xfrm>
                    </p:grpSpPr>
                    <p:sp>
                      <p:nvSpPr>
                        <p:cNvPr id="1875"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76"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77"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878"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858" name="Group 42"/>
                      <p:cNvGrpSpPr>
                        <a:grpSpLocks noChangeAspect="1"/>
                      </p:cNvGrpSpPr>
                      <p:nvPr/>
                    </p:nvGrpSpPr>
                    <p:grpSpPr bwMode="auto">
                      <a:xfrm>
                        <a:off x="5326049" y="1304290"/>
                        <a:ext cx="468312" cy="538162"/>
                        <a:chOff x="1778738" y="4297783"/>
                        <a:chExt cx="1080109" cy="1385168"/>
                      </a:xfrm>
                    </p:grpSpPr>
                    <p:sp>
                      <p:nvSpPr>
                        <p:cNvPr id="1871"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72"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873"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74"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859" name="Group 42"/>
                      <p:cNvGrpSpPr>
                        <a:grpSpLocks noChangeAspect="1"/>
                      </p:cNvGrpSpPr>
                      <p:nvPr/>
                    </p:nvGrpSpPr>
                    <p:grpSpPr bwMode="auto">
                      <a:xfrm>
                        <a:off x="5440364" y="1479684"/>
                        <a:ext cx="541336" cy="594103"/>
                        <a:chOff x="1777860" y="4295781"/>
                        <a:chExt cx="1080889" cy="1390477"/>
                      </a:xfrm>
                    </p:grpSpPr>
                    <p:sp>
                      <p:nvSpPr>
                        <p:cNvPr id="1867"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868"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869"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870"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1860" name="Group 47"/>
                      <p:cNvGrpSpPr>
                        <a:grpSpLocks/>
                      </p:cNvGrpSpPr>
                      <p:nvPr/>
                    </p:nvGrpSpPr>
                    <p:grpSpPr bwMode="auto">
                      <a:xfrm>
                        <a:off x="5634038" y="1613855"/>
                        <a:ext cx="822325" cy="893764"/>
                        <a:chOff x="5000590" y="1572741"/>
                        <a:chExt cx="1285223" cy="1514352"/>
                      </a:xfrm>
                    </p:grpSpPr>
                    <p:sp>
                      <p:nvSpPr>
                        <p:cNvPr id="1861"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862" name="Group 42"/>
                        <p:cNvGrpSpPr>
                          <a:grpSpLocks noChangeAspect="1"/>
                        </p:cNvGrpSpPr>
                        <p:nvPr/>
                      </p:nvGrpSpPr>
                      <p:grpSpPr bwMode="auto">
                        <a:xfrm>
                          <a:off x="5278494" y="1572741"/>
                          <a:ext cx="729450" cy="914531"/>
                          <a:chOff x="1778971" y="4297493"/>
                          <a:chExt cx="1076446" cy="1389260"/>
                        </a:xfrm>
                      </p:grpSpPr>
                      <p:sp>
                        <p:nvSpPr>
                          <p:cNvPr id="1863"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64"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865"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866"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nvGrpSpPr>
            <p:cNvPr id="1961" name="Group 1960"/>
            <p:cNvGrpSpPr/>
            <p:nvPr/>
          </p:nvGrpSpPr>
          <p:grpSpPr>
            <a:xfrm>
              <a:off x="6388100" y="4648200"/>
              <a:ext cx="698500" cy="279400"/>
              <a:chOff x="4064000" y="4635500"/>
              <a:chExt cx="1143000" cy="457200"/>
            </a:xfrm>
          </p:grpSpPr>
          <p:grpSp>
            <p:nvGrpSpPr>
              <p:cNvPr id="1962" name="Group 1131"/>
              <p:cNvGrpSpPr/>
              <p:nvPr/>
            </p:nvGrpSpPr>
            <p:grpSpPr>
              <a:xfrm>
                <a:off x="4064000" y="4635500"/>
                <a:ext cx="584200" cy="457200"/>
                <a:chOff x="2641600" y="3276600"/>
                <a:chExt cx="584200" cy="457200"/>
              </a:xfrm>
            </p:grpSpPr>
            <p:sp>
              <p:nvSpPr>
                <p:cNvPr id="2022" name="Oval 2021"/>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2023" name="Group 836"/>
                <p:cNvGrpSpPr/>
                <p:nvPr/>
              </p:nvGrpSpPr>
              <p:grpSpPr>
                <a:xfrm>
                  <a:off x="2641600" y="3378203"/>
                  <a:ext cx="584200" cy="317503"/>
                  <a:chOff x="5065713" y="1118555"/>
                  <a:chExt cx="2016123" cy="1389064"/>
                </a:xfrm>
              </p:grpSpPr>
              <p:grpSp>
                <p:nvGrpSpPr>
                  <p:cNvPr id="2024" name="Group 47"/>
                  <p:cNvGrpSpPr>
                    <a:grpSpLocks/>
                  </p:cNvGrpSpPr>
                  <p:nvPr/>
                </p:nvGrpSpPr>
                <p:grpSpPr bwMode="auto">
                  <a:xfrm>
                    <a:off x="6210300" y="1155684"/>
                    <a:ext cx="871536" cy="811343"/>
                    <a:chOff x="4982454" y="1572378"/>
                    <a:chExt cx="1286282" cy="1328403"/>
                  </a:xfrm>
                </p:grpSpPr>
                <p:sp>
                  <p:nvSpPr>
                    <p:cNvPr id="2074"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075" name="Group 42"/>
                    <p:cNvGrpSpPr>
                      <a:grpSpLocks noChangeAspect="1"/>
                    </p:cNvGrpSpPr>
                    <p:nvPr/>
                  </p:nvGrpSpPr>
                  <p:grpSpPr bwMode="auto">
                    <a:xfrm>
                      <a:off x="5277268" y="1572378"/>
                      <a:ext cx="733000" cy="914227"/>
                      <a:chOff x="1777190" y="4296943"/>
                      <a:chExt cx="1081685" cy="1388799"/>
                    </a:xfrm>
                  </p:grpSpPr>
                  <p:sp>
                    <p:nvSpPr>
                      <p:cNvPr id="2076"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077"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078"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079"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025"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26" name="Group 477"/>
                  <p:cNvGrpSpPr/>
                  <p:nvPr/>
                </p:nvGrpSpPr>
                <p:grpSpPr>
                  <a:xfrm>
                    <a:off x="5065713" y="1118555"/>
                    <a:ext cx="1935162" cy="1389064"/>
                    <a:chOff x="5065713" y="1118555"/>
                    <a:chExt cx="1935162" cy="1389064"/>
                  </a:xfrm>
                </p:grpSpPr>
                <p:grpSp>
                  <p:nvGrpSpPr>
                    <p:cNvPr id="2027" name="Group 47"/>
                    <p:cNvGrpSpPr>
                      <a:grpSpLocks/>
                    </p:cNvGrpSpPr>
                    <p:nvPr/>
                  </p:nvGrpSpPr>
                  <p:grpSpPr bwMode="auto">
                    <a:xfrm>
                      <a:off x="6178550" y="1423355"/>
                      <a:ext cx="822325" cy="893764"/>
                      <a:chOff x="5001289" y="1571645"/>
                      <a:chExt cx="1285223" cy="1514352"/>
                    </a:xfrm>
                  </p:grpSpPr>
                  <p:sp>
                    <p:nvSpPr>
                      <p:cNvPr id="2068"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69" name="Group 42"/>
                      <p:cNvGrpSpPr>
                        <a:grpSpLocks noChangeAspect="1"/>
                      </p:cNvGrpSpPr>
                      <p:nvPr/>
                    </p:nvGrpSpPr>
                    <p:grpSpPr bwMode="auto">
                      <a:xfrm>
                        <a:off x="5279155" y="1571645"/>
                        <a:ext cx="729451" cy="914532"/>
                        <a:chOff x="1780001" y="4295827"/>
                        <a:chExt cx="1076447" cy="1389261"/>
                      </a:xfrm>
                    </p:grpSpPr>
                    <p:sp>
                      <p:nvSpPr>
                        <p:cNvPr id="2070"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71"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072"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73"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028" name="Group 474"/>
                    <p:cNvGrpSpPr/>
                    <p:nvPr/>
                  </p:nvGrpSpPr>
                  <p:grpSpPr>
                    <a:xfrm>
                      <a:off x="5065713" y="1118555"/>
                      <a:ext cx="1851025" cy="1389064"/>
                      <a:chOff x="5065713" y="1118555"/>
                      <a:chExt cx="1851025" cy="1389064"/>
                    </a:xfrm>
                  </p:grpSpPr>
                  <p:sp>
                    <p:nvSpPr>
                      <p:cNvPr id="2029"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30" name="Group 47"/>
                      <p:cNvGrpSpPr>
                        <a:grpSpLocks/>
                      </p:cNvGrpSpPr>
                      <p:nvPr/>
                    </p:nvGrpSpPr>
                    <p:grpSpPr bwMode="auto">
                      <a:xfrm>
                        <a:off x="5454650" y="1118555"/>
                        <a:ext cx="822325" cy="893764"/>
                        <a:chOff x="5000631" y="1571616"/>
                        <a:chExt cx="1285223" cy="1514352"/>
                      </a:xfrm>
                    </p:grpSpPr>
                    <p:sp>
                      <p:nvSpPr>
                        <p:cNvPr id="2062"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63" name="Group 811"/>
                        <p:cNvGrpSpPr>
                          <a:grpSpLocks noChangeAspect="1"/>
                        </p:cNvGrpSpPr>
                        <p:nvPr/>
                      </p:nvGrpSpPr>
                      <p:grpSpPr bwMode="auto">
                        <a:xfrm>
                          <a:off x="5278497" y="1571616"/>
                          <a:ext cx="729451" cy="914531"/>
                          <a:chOff x="1779030" y="4295784"/>
                          <a:chExt cx="1076447" cy="1389260"/>
                        </a:xfrm>
                      </p:grpSpPr>
                      <p:sp>
                        <p:nvSpPr>
                          <p:cNvPr id="2064"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65"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066"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67"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031" name="Group 47"/>
                      <p:cNvGrpSpPr>
                        <a:grpSpLocks/>
                      </p:cNvGrpSpPr>
                      <p:nvPr/>
                    </p:nvGrpSpPr>
                    <p:grpSpPr bwMode="auto">
                      <a:xfrm>
                        <a:off x="5857875" y="1118555"/>
                        <a:ext cx="822325" cy="893764"/>
                        <a:chOff x="5000379" y="1571616"/>
                        <a:chExt cx="1285223" cy="1514352"/>
                      </a:xfrm>
                    </p:grpSpPr>
                    <p:sp>
                      <p:nvSpPr>
                        <p:cNvPr id="2056"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57" name="Group 42"/>
                        <p:cNvGrpSpPr>
                          <a:grpSpLocks noChangeAspect="1"/>
                        </p:cNvGrpSpPr>
                        <p:nvPr/>
                      </p:nvGrpSpPr>
                      <p:grpSpPr bwMode="auto">
                        <a:xfrm>
                          <a:off x="5278246" y="1571616"/>
                          <a:ext cx="729451" cy="914531"/>
                          <a:chOff x="1778659" y="4295784"/>
                          <a:chExt cx="1076447" cy="1389260"/>
                        </a:xfrm>
                      </p:grpSpPr>
                      <p:sp>
                        <p:nvSpPr>
                          <p:cNvPr id="2058"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59"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060"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61"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032"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033"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34" name="Group 42"/>
                      <p:cNvGrpSpPr>
                        <a:grpSpLocks noChangeAspect="1"/>
                      </p:cNvGrpSpPr>
                      <p:nvPr/>
                    </p:nvGrpSpPr>
                    <p:grpSpPr bwMode="auto">
                      <a:xfrm>
                        <a:off x="6178550" y="1575752"/>
                        <a:ext cx="468313" cy="539750"/>
                        <a:chOff x="1778966" y="4296409"/>
                        <a:chExt cx="1080111" cy="1389255"/>
                      </a:xfrm>
                    </p:grpSpPr>
                    <p:sp>
                      <p:nvSpPr>
                        <p:cNvPr id="2052"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53"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54"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055"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035" name="Group 42"/>
                      <p:cNvGrpSpPr>
                        <a:grpSpLocks noChangeAspect="1"/>
                      </p:cNvGrpSpPr>
                      <p:nvPr/>
                    </p:nvGrpSpPr>
                    <p:grpSpPr bwMode="auto">
                      <a:xfrm>
                        <a:off x="5326049" y="1304290"/>
                        <a:ext cx="468312" cy="538162"/>
                        <a:chOff x="1778738" y="4297783"/>
                        <a:chExt cx="1080109" cy="1385168"/>
                      </a:xfrm>
                    </p:grpSpPr>
                    <p:sp>
                      <p:nvSpPr>
                        <p:cNvPr id="2048"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49"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050"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51"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036" name="Group 42"/>
                      <p:cNvGrpSpPr>
                        <a:grpSpLocks noChangeAspect="1"/>
                      </p:cNvGrpSpPr>
                      <p:nvPr/>
                    </p:nvGrpSpPr>
                    <p:grpSpPr bwMode="auto">
                      <a:xfrm>
                        <a:off x="5440364" y="1479684"/>
                        <a:ext cx="541336" cy="594103"/>
                        <a:chOff x="1777860" y="4295781"/>
                        <a:chExt cx="1080889" cy="1390477"/>
                      </a:xfrm>
                    </p:grpSpPr>
                    <p:sp>
                      <p:nvSpPr>
                        <p:cNvPr id="2044"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045"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046"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047"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037" name="Group 47"/>
                      <p:cNvGrpSpPr>
                        <a:grpSpLocks/>
                      </p:cNvGrpSpPr>
                      <p:nvPr/>
                    </p:nvGrpSpPr>
                    <p:grpSpPr bwMode="auto">
                      <a:xfrm>
                        <a:off x="5634038" y="1613855"/>
                        <a:ext cx="822325" cy="893764"/>
                        <a:chOff x="5000590" y="1572741"/>
                        <a:chExt cx="1285223" cy="1514352"/>
                      </a:xfrm>
                    </p:grpSpPr>
                    <p:sp>
                      <p:nvSpPr>
                        <p:cNvPr id="2038"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39" name="Group 42"/>
                        <p:cNvGrpSpPr>
                          <a:grpSpLocks noChangeAspect="1"/>
                        </p:cNvGrpSpPr>
                        <p:nvPr/>
                      </p:nvGrpSpPr>
                      <p:grpSpPr bwMode="auto">
                        <a:xfrm>
                          <a:off x="5278494" y="1572741"/>
                          <a:ext cx="729450" cy="914531"/>
                          <a:chOff x="1778971" y="4297493"/>
                          <a:chExt cx="1076446" cy="1389260"/>
                        </a:xfrm>
                      </p:grpSpPr>
                      <p:sp>
                        <p:nvSpPr>
                          <p:cNvPr id="2040"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41"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042"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43"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1963" name="Group 1662"/>
              <p:cNvGrpSpPr/>
              <p:nvPr/>
            </p:nvGrpSpPr>
            <p:grpSpPr>
              <a:xfrm>
                <a:off x="4622800" y="4635500"/>
                <a:ext cx="584200" cy="457200"/>
                <a:chOff x="2641600" y="3276600"/>
                <a:chExt cx="584200" cy="457200"/>
              </a:xfrm>
            </p:grpSpPr>
            <p:sp>
              <p:nvSpPr>
                <p:cNvPr id="1964" name="Oval 1963"/>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1965" name="Group 836"/>
                <p:cNvGrpSpPr/>
                <p:nvPr/>
              </p:nvGrpSpPr>
              <p:grpSpPr>
                <a:xfrm>
                  <a:off x="2641600" y="3378202"/>
                  <a:ext cx="584200" cy="317502"/>
                  <a:chOff x="5065713" y="1118555"/>
                  <a:chExt cx="2016123" cy="1389064"/>
                </a:xfrm>
              </p:grpSpPr>
              <p:grpSp>
                <p:nvGrpSpPr>
                  <p:cNvPr id="1966" name="Group 47"/>
                  <p:cNvGrpSpPr>
                    <a:grpSpLocks/>
                  </p:cNvGrpSpPr>
                  <p:nvPr/>
                </p:nvGrpSpPr>
                <p:grpSpPr bwMode="auto">
                  <a:xfrm>
                    <a:off x="6210300" y="1155682"/>
                    <a:ext cx="871536" cy="811343"/>
                    <a:chOff x="4982454" y="1572378"/>
                    <a:chExt cx="1286282" cy="1328403"/>
                  </a:xfrm>
                </p:grpSpPr>
                <p:sp>
                  <p:nvSpPr>
                    <p:cNvPr id="2016"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017" name="Group 42"/>
                    <p:cNvGrpSpPr>
                      <a:grpSpLocks noChangeAspect="1"/>
                    </p:cNvGrpSpPr>
                    <p:nvPr/>
                  </p:nvGrpSpPr>
                  <p:grpSpPr bwMode="auto">
                    <a:xfrm>
                      <a:off x="5277268" y="1572378"/>
                      <a:ext cx="733000" cy="914227"/>
                      <a:chOff x="1777190" y="4296943"/>
                      <a:chExt cx="1081685" cy="1388799"/>
                    </a:xfrm>
                  </p:grpSpPr>
                  <p:sp>
                    <p:nvSpPr>
                      <p:cNvPr id="2018"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019"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020"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021"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1967"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68" name="Group 477"/>
                  <p:cNvGrpSpPr/>
                  <p:nvPr/>
                </p:nvGrpSpPr>
                <p:grpSpPr>
                  <a:xfrm>
                    <a:off x="5065713" y="1118555"/>
                    <a:ext cx="1935162" cy="1389064"/>
                    <a:chOff x="5065713" y="1118555"/>
                    <a:chExt cx="1935162" cy="1389064"/>
                  </a:xfrm>
                </p:grpSpPr>
                <p:grpSp>
                  <p:nvGrpSpPr>
                    <p:cNvPr id="1969" name="Group 47"/>
                    <p:cNvGrpSpPr>
                      <a:grpSpLocks/>
                    </p:cNvGrpSpPr>
                    <p:nvPr/>
                  </p:nvGrpSpPr>
                  <p:grpSpPr bwMode="auto">
                    <a:xfrm>
                      <a:off x="6178550" y="1423355"/>
                      <a:ext cx="822325" cy="893764"/>
                      <a:chOff x="5001289" y="1571645"/>
                      <a:chExt cx="1285223" cy="1514352"/>
                    </a:xfrm>
                  </p:grpSpPr>
                  <p:sp>
                    <p:nvSpPr>
                      <p:cNvPr id="2010"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11" name="Group 42"/>
                      <p:cNvGrpSpPr>
                        <a:grpSpLocks noChangeAspect="1"/>
                      </p:cNvGrpSpPr>
                      <p:nvPr/>
                    </p:nvGrpSpPr>
                    <p:grpSpPr bwMode="auto">
                      <a:xfrm>
                        <a:off x="5279153" y="1571645"/>
                        <a:ext cx="729451" cy="914532"/>
                        <a:chOff x="1780001" y="4295827"/>
                        <a:chExt cx="1076447" cy="1389261"/>
                      </a:xfrm>
                    </p:grpSpPr>
                    <p:sp>
                      <p:nvSpPr>
                        <p:cNvPr id="2012"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13"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014"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15"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970" name="Group 474"/>
                    <p:cNvGrpSpPr/>
                    <p:nvPr/>
                  </p:nvGrpSpPr>
                  <p:grpSpPr>
                    <a:xfrm>
                      <a:off x="5065713" y="1118555"/>
                      <a:ext cx="1851025" cy="1389064"/>
                      <a:chOff x="5065713" y="1118555"/>
                      <a:chExt cx="1851025" cy="1389064"/>
                    </a:xfrm>
                  </p:grpSpPr>
                  <p:sp>
                    <p:nvSpPr>
                      <p:cNvPr id="1971"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72" name="Group 47"/>
                      <p:cNvGrpSpPr>
                        <a:grpSpLocks/>
                      </p:cNvGrpSpPr>
                      <p:nvPr/>
                    </p:nvGrpSpPr>
                    <p:grpSpPr bwMode="auto">
                      <a:xfrm>
                        <a:off x="5454650" y="1118555"/>
                        <a:ext cx="822325" cy="893764"/>
                        <a:chOff x="5000631" y="1571616"/>
                        <a:chExt cx="1285223" cy="1514352"/>
                      </a:xfrm>
                    </p:grpSpPr>
                    <p:sp>
                      <p:nvSpPr>
                        <p:cNvPr id="2004"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05" name="Group 811"/>
                        <p:cNvGrpSpPr>
                          <a:grpSpLocks noChangeAspect="1"/>
                        </p:cNvGrpSpPr>
                        <p:nvPr/>
                      </p:nvGrpSpPr>
                      <p:grpSpPr bwMode="auto">
                        <a:xfrm>
                          <a:off x="5278495" y="1571616"/>
                          <a:ext cx="729451" cy="914531"/>
                          <a:chOff x="1779030" y="4295784"/>
                          <a:chExt cx="1076447" cy="1389260"/>
                        </a:xfrm>
                      </p:grpSpPr>
                      <p:sp>
                        <p:nvSpPr>
                          <p:cNvPr id="2006"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07"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008"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09"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1973" name="Group 47"/>
                      <p:cNvGrpSpPr>
                        <a:grpSpLocks/>
                      </p:cNvGrpSpPr>
                      <p:nvPr/>
                    </p:nvGrpSpPr>
                    <p:grpSpPr bwMode="auto">
                      <a:xfrm>
                        <a:off x="5857875" y="1118555"/>
                        <a:ext cx="822325" cy="893764"/>
                        <a:chOff x="5000379" y="1571616"/>
                        <a:chExt cx="1285223" cy="1514352"/>
                      </a:xfrm>
                    </p:grpSpPr>
                    <p:sp>
                      <p:nvSpPr>
                        <p:cNvPr id="1998"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99" name="Group 42"/>
                        <p:cNvGrpSpPr>
                          <a:grpSpLocks noChangeAspect="1"/>
                        </p:cNvGrpSpPr>
                        <p:nvPr/>
                      </p:nvGrpSpPr>
                      <p:grpSpPr bwMode="auto">
                        <a:xfrm>
                          <a:off x="5278244" y="1571616"/>
                          <a:ext cx="729451" cy="914531"/>
                          <a:chOff x="1778659" y="4295784"/>
                          <a:chExt cx="1076447" cy="1389260"/>
                        </a:xfrm>
                      </p:grpSpPr>
                      <p:sp>
                        <p:nvSpPr>
                          <p:cNvPr id="2000"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01"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002"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003"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1974"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1975"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76" name="Group 42"/>
                      <p:cNvGrpSpPr>
                        <a:grpSpLocks noChangeAspect="1"/>
                      </p:cNvGrpSpPr>
                      <p:nvPr/>
                    </p:nvGrpSpPr>
                    <p:grpSpPr bwMode="auto">
                      <a:xfrm>
                        <a:off x="6178550" y="1575752"/>
                        <a:ext cx="468313" cy="539750"/>
                        <a:chOff x="1778966" y="4296409"/>
                        <a:chExt cx="1080111" cy="1389255"/>
                      </a:xfrm>
                    </p:grpSpPr>
                    <p:sp>
                      <p:nvSpPr>
                        <p:cNvPr id="1994"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95"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96"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997"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977" name="Group 42"/>
                      <p:cNvGrpSpPr>
                        <a:grpSpLocks noChangeAspect="1"/>
                      </p:cNvGrpSpPr>
                      <p:nvPr/>
                    </p:nvGrpSpPr>
                    <p:grpSpPr bwMode="auto">
                      <a:xfrm>
                        <a:off x="5326047" y="1304290"/>
                        <a:ext cx="468312" cy="538162"/>
                        <a:chOff x="1778738" y="4297783"/>
                        <a:chExt cx="1080109" cy="1385168"/>
                      </a:xfrm>
                    </p:grpSpPr>
                    <p:sp>
                      <p:nvSpPr>
                        <p:cNvPr id="1990"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91"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992"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93"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1978" name="Group 42"/>
                      <p:cNvGrpSpPr>
                        <a:grpSpLocks noChangeAspect="1"/>
                      </p:cNvGrpSpPr>
                      <p:nvPr/>
                    </p:nvGrpSpPr>
                    <p:grpSpPr bwMode="auto">
                      <a:xfrm>
                        <a:off x="5440364" y="1479684"/>
                        <a:ext cx="541336" cy="594103"/>
                        <a:chOff x="1777860" y="4295781"/>
                        <a:chExt cx="1080889" cy="1390477"/>
                      </a:xfrm>
                    </p:grpSpPr>
                    <p:sp>
                      <p:nvSpPr>
                        <p:cNvPr id="1986"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987"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988"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1989"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1979" name="Group 47"/>
                      <p:cNvGrpSpPr>
                        <a:grpSpLocks/>
                      </p:cNvGrpSpPr>
                      <p:nvPr/>
                    </p:nvGrpSpPr>
                    <p:grpSpPr bwMode="auto">
                      <a:xfrm>
                        <a:off x="5634038" y="1613855"/>
                        <a:ext cx="822325" cy="893764"/>
                        <a:chOff x="5000590" y="1572741"/>
                        <a:chExt cx="1285223" cy="1514352"/>
                      </a:xfrm>
                    </p:grpSpPr>
                    <p:sp>
                      <p:nvSpPr>
                        <p:cNvPr id="1980"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1981" name="Group 42"/>
                        <p:cNvGrpSpPr>
                          <a:grpSpLocks noChangeAspect="1"/>
                        </p:cNvGrpSpPr>
                        <p:nvPr/>
                      </p:nvGrpSpPr>
                      <p:grpSpPr bwMode="auto">
                        <a:xfrm>
                          <a:off x="5278496" y="1572741"/>
                          <a:ext cx="729450" cy="914531"/>
                          <a:chOff x="1778971" y="4297493"/>
                          <a:chExt cx="1076446" cy="1389260"/>
                        </a:xfrm>
                      </p:grpSpPr>
                      <p:sp>
                        <p:nvSpPr>
                          <p:cNvPr id="1982"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83"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1984"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1985"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grpSp>
        <p:nvGrpSpPr>
          <p:cNvPr id="2559" name="Group 2558"/>
          <p:cNvGrpSpPr/>
          <p:nvPr/>
        </p:nvGrpSpPr>
        <p:grpSpPr>
          <a:xfrm>
            <a:off x="7400144" y="4732109"/>
            <a:ext cx="1291751" cy="545812"/>
            <a:chOff x="7556500" y="4622800"/>
            <a:chExt cx="1384300" cy="584200"/>
          </a:xfrm>
        </p:grpSpPr>
        <p:grpSp>
          <p:nvGrpSpPr>
            <p:cNvPr id="2081" name="Group 2080"/>
            <p:cNvGrpSpPr/>
            <p:nvPr/>
          </p:nvGrpSpPr>
          <p:grpSpPr>
            <a:xfrm>
              <a:off x="7556500" y="4914900"/>
              <a:ext cx="1384300" cy="292100"/>
              <a:chOff x="5702300" y="4635500"/>
              <a:chExt cx="1384300" cy="292100"/>
            </a:xfrm>
          </p:grpSpPr>
          <p:grpSp>
            <p:nvGrpSpPr>
              <p:cNvPr id="2082" name="Group 1841"/>
              <p:cNvGrpSpPr/>
              <p:nvPr/>
            </p:nvGrpSpPr>
            <p:grpSpPr>
              <a:xfrm>
                <a:off x="5702300" y="4635500"/>
                <a:ext cx="698500" cy="279400"/>
                <a:chOff x="4064000" y="4635500"/>
                <a:chExt cx="1143000" cy="457200"/>
              </a:xfrm>
            </p:grpSpPr>
            <p:grpSp>
              <p:nvGrpSpPr>
                <p:cNvPr id="2202" name="Group 1131"/>
                <p:cNvGrpSpPr/>
                <p:nvPr/>
              </p:nvGrpSpPr>
              <p:grpSpPr>
                <a:xfrm>
                  <a:off x="4064000" y="4635500"/>
                  <a:ext cx="584200" cy="457200"/>
                  <a:chOff x="2641600" y="3276600"/>
                  <a:chExt cx="584200" cy="457200"/>
                </a:xfrm>
              </p:grpSpPr>
              <p:sp>
                <p:nvSpPr>
                  <p:cNvPr id="2262" name="Oval 2261"/>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2263" name="Group 836"/>
                  <p:cNvGrpSpPr/>
                  <p:nvPr/>
                </p:nvGrpSpPr>
                <p:grpSpPr>
                  <a:xfrm>
                    <a:off x="2641600" y="3378203"/>
                    <a:ext cx="584200" cy="317503"/>
                    <a:chOff x="5065713" y="1118555"/>
                    <a:chExt cx="2016123" cy="1389064"/>
                  </a:xfrm>
                </p:grpSpPr>
                <p:grpSp>
                  <p:nvGrpSpPr>
                    <p:cNvPr id="2264" name="Group 47"/>
                    <p:cNvGrpSpPr>
                      <a:grpSpLocks/>
                    </p:cNvGrpSpPr>
                    <p:nvPr/>
                  </p:nvGrpSpPr>
                  <p:grpSpPr bwMode="auto">
                    <a:xfrm>
                      <a:off x="6210300" y="1155684"/>
                      <a:ext cx="871536" cy="811343"/>
                      <a:chOff x="4982454" y="1572378"/>
                      <a:chExt cx="1286282" cy="1328403"/>
                    </a:xfrm>
                  </p:grpSpPr>
                  <p:sp>
                    <p:nvSpPr>
                      <p:cNvPr id="2314"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315" name="Group 42"/>
                      <p:cNvGrpSpPr>
                        <a:grpSpLocks noChangeAspect="1"/>
                      </p:cNvGrpSpPr>
                      <p:nvPr/>
                    </p:nvGrpSpPr>
                    <p:grpSpPr bwMode="auto">
                      <a:xfrm>
                        <a:off x="5277268" y="1572378"/>
                        <a:ext cx="733000" cy="914227"/>
                        <a:chOff x="1777190" y="4296943"/>
                        <a:chExt cx="1081685" cy="1388799"/>
                      </a:xfrm>
                    </p:grpSpPr>
                    <p:sp>
                      <p:nvSpPr>
                        <p:cNvPr id="2316"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317"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318"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319"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265"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66" name="Group 477"/>
                    <p:cNvGrpSpPr/>
                    <p:nvPr/>
                  </p:nvGrpSpPr>
                  <p:grpSpPr>
                    <a:xfrm>
                      <a:off x="5065713" y="1118555"/>
                      <a:ext cx="1935162" cy="1389064"/>
                      <a:chOff x="5065713" y="1118555"/>
                      <a:chExt cx="1935162" cy="1389064"/>
                    </a:xfrm>
                  </p:grpSpPr>
                  <p:grpSp>
                    <p:nvGrpSpPr>
                      <p:cNvPr id="2267" name="Group 47"/>
                      <p:cNvGrpSpPr>
                        <a:grpSpLocks/>
                      </p:cNvGrpSpPr>
                      <p:nvPr/>
                    </p:nvGrpSpPr>
                    <p:grpSpPr bwMode="auto">
                      <a:xfrm>
                        <a:off x="6178550" y="1423355"/>
                        <a:ext cx="822325" cy="893764"/>
                        <a:chOff x="5001289" y="1571645"/>
                        <a:chExt cx="1285223" cy="1514352"/>
                      </a:xfrm>
                    </p:grpSpPr>
                    <p:sp>
                      <p:nvSpPr>
                        <p:cNvPr id="2308"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09" name="Group 42"/>
                        <p:cNvGrpSpPr>
                          <a:grpSpLocks noChangeAspect="1"/>
                        </p:cNvGrpSpPr>
                        <p:nvPr/>
                      </p:nvGrpSpPr>
                      <p:grpSpPr bwMode="auto">
                        <a:xfrm>
                          <a:off x="5279155" y="1571645"/>
                          <a:ext cx="729451" cy="914532"/>
                          <a:chOff x="1780001" y="4295827"/>
                          <a:chExt cx="1076447" cy="1389261"/>
                        </a:xfrm>
                      </p:grpSpPr>
                      <p:sp>
                        <p:nvSpPr>
                          <p:cNvPr id="2310"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11"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312"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13"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268" name="Group 474"/>
                      <p:cNvGrpSpPr/>
                      <p:nvPr/>
                    </p:nvGrpSpPr>
                    <p:grpSpPr>
                      <a:xfrm>
                        <a:off x="5065713" y="1118555"/>
                        <a:ext cx="1851025" cy="1389064"/>
                        <a:chOff x="5065713" y="1118555"/>
                        <a:chExt cx="1851025" cy="1389064"/>
                      </a:xfrm>
                    </p:grpSpPr>
                    <p:sp>
                      <p:nvSpPr>
                        <p:cNvPr id="2269"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70" name="Group 47"/>
                        <p:cNvGrpSpPr>
                          <a:grpSpLocks/>
                        </p:cNvGrpSpPr>
                        <p:nvPr/>
                      </p:nvGrpSpPr>
                      <p:grpSpPr bwMode="auto">
                        <a:xfrm>
                          <a:off x="5454650" y="1118555"/>
                          <a:ext cx="822325" cy="893764"/>
                          <a:chOff x="5000631" y="1571616"/>
                          <a:chExt cx="1285223" cy="1514352"/>
                        </a:xfrm>
                      </p:grpSpPr>
                      <p:sp>
                        <p:nvSpPr>
                          <p:cNvPr id="2302"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03" name="Group 811"/>
                          <p:cNvGrpSpPr>
                            <a:grpSpLocks noChangeAspect="1"/>
                          </p:cNvGrpSpPr>
                          <p:nvPr/>
                        </p:nvGrpSpPr>
                        <p:grpSpPr bwMode="auto">
                          <a:xfrm>
                            <a:off x="5278497" y="1571616"/>
                            <a:ext cx="729451" cy="914531"/>
                            <a:chOff x="1779030" y="4295784"/>
                            <a:chExt cx="1076447" cy="1389260"/>
                          </a:xfrm>
                        </p:grpSpPr>
                        <p:sp>
                          <p:nvSpPr>
                            <p:cNvPr id="2304"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05"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306"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07"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271" name="Group 47"/>
                        <p:cNvGrpSpPr>
                          <a:grpSpLocks/>
                        </p:cNvGrpSpPr>
                        <p:nvPr/>
                      </p:nvGrpSpPr>
                      <p:grpSpPr bwMode="auto">
                        <a:xfrm>
                          <a:off x="5857875" y="1118555"/>
                          <a:ext cx="822325" cy="893764"/>
                          <a:chOff x="5000379" y="1571616"/>
                          <a:chExt cx="1285223" cy="1514352"/>
                        </a:xfrm>
                      </p:grpSpPr>
                      <p:sp>
                        <p:nvSpPr>
                          <p:cNvPr id="2296"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97" name="Group 42"/>
                          <p:cNvGrpSpPr>
                            <a:grpSpLocks noChangeAspect="1"/>
                          </p:cNvGrpSpPr>
                          <p:nvPr/>
                        </p:nvGrpSpPr>
                        <p:grpSpPr bwMode="auto">
                          <a:xfrm>
                            <a:off x="5278246" y="1571616"/>
                            <a:ext cx="729451" cy="914531"/>
                            <a:chOff x="1778659" y="4295784"/>
                            <a:chExt cx="1076447" cy="1389260"/>
                          </a:xfrm>
                        </p:grpSpPr>
                        <p:sp>
                          <p:nvSpPr>
                            <p:cNvPr id="2298"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99"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300"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01"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272"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273"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74" name="Group 42"/>
                        <p:cNvGrpSpPr>
                          <a:grpSpLocks noChangeAspect="1"/>
                        </p:cNvGrpSpPr>
                        <p:nvPr/>
                      </p:nvGrpSpPr>
                      <p:grpSpPr bwMode="auto">
                        <a:xfrm>
                          <a:off x="6178550" y="1575752"/>
                          <a:ext cx="468313" cy="539750"/>
                          <a:chOff x="1778966" y="4296409"/>
                          <a:chExt cx="1080111" cy="1389255"/>
                        </a:xfrm>
                      </p:grpSpPr>
                      <p:sp>
                        <p:nvSpPr>
                          <p:cNvPr id="2292"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93"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94"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295"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275" name="Group 42"/>
                        <p:cNvGrpSpPr>
                          <a:grpSpLocks noChangeAspect="1"/>
                        </p:cNvGrpSpPr>
                        <p:nvPr/>
                      </p:nvGrpSpPr>
                      <p:grpSpPr bwMode="auto">
                        <a:xfrm>
                          <a:off x="5326049" y="1304290"/>
                          <a:ext cx="468312" cy="538162"/>
                          <a:chOff x="1778738" y="4297783"/>
                          <a:chExt cx="1080109" cy="1385168"/>
                        </a:xfrm>
                      </p:grpSpPr>
                      <p:sp>
                        <p:nvSpPr>
                          <p:cNvPr id="2288"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89"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290"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91"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276" name="Group 42"/>
                        <p:cNvGrpSpPr>
                          <a:grpSpLocks noChangeAspect="1"/>
                        </p:cNvGrpSpPr>
                        <p:nvPr/>
                      </p:nvGrpSpPr>
                      <p:grpSpPr bwMode="auto">
                        <a:xfrm>
                          <a:off x="5440364" y="1479684"/>
                          <a:ext cx="541336" cy="594103"/>
                          <a:chOff x="1777860" y="4295781"/>
                          <a:chExt cx="1080889" cy="1390477"/>
                        </a:xfrm>
                      </p:grpSpPr>
                      <p:sp>
                        <p:nvSpPr>
                          <p:cNvPr id="2284"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285"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286"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287"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277" name="Group 47"/>
                        <p:cNvGrpSpPr>
                          <a:grpSpLocks/>
                        </p:cNvGrpSpPr>
                        <p:nvPr/>
                      </p:nvGrpSpPr>
                      <p:grpSpPr bwMode="auto">
                        <a:xfrm>
                          <a:off x="5634038" y="1613855"/>
                          <a:ext cx="822325" cy="893764"/>
                          <a:chOff x="5000590" y="1572741"/>
                          <a:chExt cx="1285223" cy="1514352"/>
                        </a:xfrm>
                      </p:grpSpPr>
                      <p:sp>
                        <p:nvSpPr>
                          <p:cNvPr id="2278"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79" name="Group 42"/>
                          <p:cNvGrpSpPr>
                            <a:grpSpLocks noChangeAspect="1"/>
                          </p:cNvGrpSpPr>
                          <p:nvPr/>
                        </p:nvGrpSpPr>
                        <p:grpSpPr bwMode="auto">
                          <a:xfrm>
                            <a:off x="5278494" y="1572741"/>
                            <a:ext cx="729450" cy="914531"/>
                            <a:chOff x="1778971" y="4297493"/>
                            <a:chExt cx="1076446" cy="1389260"/>
                          </a:xfrm>
                        </p:grpSpPr>
                        <p:sp>
                          <p:nvSpPr>
                            <p:cNvPr id="2280"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81"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282"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83"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2203" name="Group 1662"/>
                <p:cNvGrpSpPr/>
                <p:nvPr/>
              </p:nvGrpSpPr>
              <p:grpSpPr>
                <a:xfrm>
                  <a:off x="4622800" y="4635500"/>
                  <a:ext cx="584200" cy="457200"/>
                  <a:chOff x="2641600" y="3276600"/>
                  <a:chExt cx="584200" cy="457200"/>
                </a:xfrm>
              </p:grpSpPr>
              <p:sp>
                <p:nvSpPr>
                  <p:cNvPr id="2204" name="Oval 2203"/>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2205" name="Group 836"/>
                  <p:cNvGrpSpPr/>
                  <p:nvPr/>
                </p:nvGrpSpPr>
                <p:grpSpPr>
                  <a:xfrm>
                    <a:off x="2641600" y="3378202"/>
                    <a:ext cx="584200" cy="317502"/>
                    <a:chOff x="5065713" y="1118555"/>
                    <a:chExt cx="2016123" cy="1389064"/>
                  </a:xfrm>
                </p:grpSpPr>
                <p:grpSp>
                  <p:nvGrpSpPr>
                    <p:cNvPr id="2206" name="Group 47"/>
                    <p:cNvGrpSpPr>
                      <a:grpSpLocks/>
                    </p:cNvGrpSpPr>
                    <p:nvPr/>
                  </p:nvGrpSpPr>
                  <p:grpSpPr bwMode="auto">
                    <a:xfrm>
                      <a:off x="6210300" y="1155682"/>
                      <a:ext cx="871536" cy="811343"/>
                      <a:chOff x="4982454" y="1572378"/>
                      <a:chExt cx="1286282" cy="1328403"/>
                    </a:xfrm>
                  </p:grpSpPr>
                  <p:sp>
                    <p:nvSpPr>
                      <p:cNvPr id="2256"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257" name="Group 42"/>
                      <p:cNvGrpSpPr>
                        <a:grpSpLocks noChangeAspect="1"/>
                      </p:cNvGrpSpPr>
                      <p:nvPr/>
                    </p:nvGrpSpPr>
                    <p:grpSpPr bwMode="auto">
                      <a:xfrm>
                        <a:off x="5277268" y="1572378"/>
                        <a:ext cx="733000" cy="914227"/>
                        <a:chOff x="1777190" y="4296943"/>
                        <a:chExt cx="1081685" cy="1388799"/>
                      </a:xfrm>
                    </p:grpSpPr>
                    <p:sp>
                      <p:nvSpPr>
                        <p:cNvPr id="2258"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259"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260"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261"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207"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08" name="Group 477"/>
                    <p:cNvGrpSpPr/>
                    <p:nvPr/>
                  </p:nvGrpSpPr>
                  <p:grpSpPr>
                    <a:xfrm>
                      <a:off x="5065713" y="1118555"/>
                      <a:ext cx="1935162" cy="1389064"/>
                      <a:chOff x="5065713" y="1118555"/>
                      <a:chExt cx="1935162" cy="1389064"/>
                    </a:xfrm>
                  </p:grpSpPr>
                  <p:grpSp>
                    <p:nvGrpSpPr>
                      <p:cNvPr id="2209" name="Group 47"/>
                      <p:cNvGrpSpPr>
                        <a:grpSpLocks/>
                      </p:cNvGrpSpPr>
                      <p:nvPr/>
                    </p:nvGrpSpPr>
                    <p:grpSpPr bwMode="auto">
                      <a:xfrm>
                        <a:off x="6178550" y="1423355"/>
                        <a:ext cx="822325" cy="893764"/>
                        <a:chOff x="5001289" y="1571645"/>
                        <a:chExt cx="1285223" cy="1514352"/>
                      </a:xfrm>
                    </p:grpSpPr>
                    <p:sp>
                      <p:nvSpPr>
                        <p:cNvPr id="2250"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51" name="Group 42"/>
                        <p:cNvGrpSpPr>
                          <a:grpSpLocks noChangeAspect="1"/>
                        </p:cNvGrpSpPr>
                        <p:nvPr/>
                      </p:nvGrpSpPr>
                      <p:grpSpPr bwMode="auto">
                        <a:xfrm>
                          <a:off x="5279153" y="1571645"/>
                          <a:ext cx="729451" cy="914532"/>
                          <a:chOff x="1780001" y="4295827"/>
                          <a:chExt cx="1076447" cy="1389261"/>
                        </a:xfrm>
                      </p:grpSpPr>
                      <p:sp>
                        <p:nvSpPr>
                          <p:cNvPr id="2252"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53"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254"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55"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210" name="Group 474"/>
                      <p:cNvGrpSpPr/>
                      <p:nvPr/>
                    </p:nvGrpSpPr>
                    <p:grpSpPr>
                      <a:xfrm>
                        <a:off x="5065713" y="1118555"/>
                        <a:ext cx="1851025" cy="1389064"/>
                        <a:chOff x="5065713" y="1118555"/>
                        <a:chExt cx="1851025" cy="1389064"/>
                      </a:xfrm>
                    </p:grpSpPr>
                    <p:sp>
                      <p:nvSpPr>
                        <p:cNvPr id="2211"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12" name="Group 47"/>
                        <p:cNvGrpSpPr>
                          <a:grpSpLocks/>
                        </p:cNvGrpSpPr>
                        <p:nvPr/>
                      </p:nvGrpSpPr>
                      <p:grpSpPr bwMode="auto">
                        <a:xfrm>
                          <a:off x="5454650" y="1118555"/>
                          <a:ext cx="822325" cy="893764"/>
                          <a:chOff x="5000631" y="1571616"/>
                          <a:chExt cx="1285223" cy="1514352"/>
                        </a:xfrm>
                      </p:grpSpPr>
                      <p:sp>
                        <p:nvSpPr>
                          <p:cNvPr id="2244"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45" name="Group 811"/>
                          <p:cNvGrpSpPr>
                            <a:grpSpLocks noChangeAspect="1"/>
                          </p:cNvGrpSpPr>
                          <p:nvPr/>
                        </p:nvGrpSpPr>
                        <p:grpSpPr bwMode="auto">
                          <a:xfrm>
                            <a:off x="5278495" y="1571616"/>
                            <a:ext cx="729451" cy="914531"/>
                            <a:chOff x="1779030" y="4295784"/>
                            <a:chExt cx="1076447" cy="1389260"/>
                          </a:xfrm>
                        </p:grpSpPr>
                        <p:sp>
                          <p:nvSpPr>
                            <p:cNvPr id="2246"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47"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248"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49"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213" name="Group 47"/>
                        <p:cNvGrpSpPr>
                          <a:grpSpLocks/>
                        </p:cNvGrpSpPr>
                        <p:nvPr/>
                      </p:nvGrpSpPr>
                      <p:grpSpPr bwMode="auto">
                        <a:xfrm>
                          <a:off x="5857875" y="1118555"/>
                          <a:ext cx="822325" cy="893764"/>
                          <a:chOff x="5000379" y="1571616"/>
                          <a:chExt cx="1285223" cy="1514352"/>
                        </a:xfrm>
                      </p:grpSpPr>
                      <p:sp>
                        <p:nvSpPr>
                          <p:cNvPr id="2238"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39" name="Group 42"/>
                          <p:cNvGrpSpPr>
                            <a:grpSpLocks noChangeAspect="1"/>
                          </p:cNvGrpSpPr>
                          <p:nvPr/>
                        </p:nvGrpSpPr>
                        <p:grpSpPr bwMode="auto">
                          <a:xfrm>
                            <a:off x="5278244" y="1571616"/>
                            <a:ext cx="729451" cy="914531"/>
                            <a:chOff x="1778659" y="4295784"/>
                            <a:chExt cx="1076447" cy="1389260"/>
                          </a:xfrm>
                        </p:grpSpPr>
                        <p:sp>
                          <p:nvSpPr>
                            <p:cNvPr id="2240"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41"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242"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43"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214"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215"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16" name="Group 42"/>
                        <p:cNvGrpSpPr>
                          <a:grpSpLocks noChangeAspect="1"/>
                        </p:cNvGrpSpPr>
                        <p:nvPr/>
                      </p:nvGrpSpPr>
                      <p:grpSpPr bwMode="auto">
                        <a:xfrm>
                          <a:off x="6178550" y="1575752"/>
                          <a:ext cx="468313" cy="539750"/>
                          <a:chOff x="1778966" y="4296409"/>
                          <a:chExt cx="1080111" cy="1389255"/>
                        </a:xfrm>
                      </p:grpSpPr>
                      <p:sp>
                        <p:nvSpPr>
                          <p:cNvPr id="2234"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35"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36"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237"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217" name="Group 42"/>
                        <p:cNvGrpSpPr>
                          <a:grpSpLocks noChangeAspect="1"/>
                        </p:cNvGrpSpPr>
                        <p:nvPr/>
                      </p:nvGrpSpPr>
                      <p:grpSpPr bwMode="auto">
                        <a:xfrm>
                          <a:off x="5326047" y="1304290"/>
                          <a:ext cx="468312" cy="538162"/>
                          <a:chOff x="1778738" y="4297783"/>
                          <a:chExt cx="1080109" cy="1385168"/>
                        </a:xfrm>
                      </p:grpSpPr>
                      <p:sp>
                        <p:nvSpPr>
                          <p:cNvPr id="2230"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31"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232"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33"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218" name="Group 42"/>
                        <p:cNvGrpSpPr>
                          <a:grpSpLocks noChangeAspect="1"/>
                        </p:cNvGrpSpPr>
                        <p:nvPr/>
                      </p:nvGrpSpPr>
                      <p:grpSpPr bwMode="auto">
                        <a:xfrm>
                          <a:off x="5440364" y="1479684"/>
                          <a:ext cx="541336" cy="594103"/>
                          <a:chOff x="1777860" y="4295781"/>
                          <a:chExt cx="1080889" cy="1390477"/>
                        </a:xfrm>
                      </p:grpSpPr>
                      <p:sp>
                        <p:nvSpPr>
                          <p:cNvPr id="2226"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227"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228"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229"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219" name="Group 47"/>
                        <p:cNvGrpSpPr>
                          <a:grpSpLocks/>
                        </p:cNvGrpSpPr>
                        <p:nvPr/>
                      </p:nvGrpSpPr>
                      <p:grpSpPr bwMode="auto">
                        <a:xfrm>
                          <a:off x="5634038" y="1613855"/>
                          <a:ext cx="822325" cy="893764"/>
                          <a:chOff x="5000590" y="1572741"/>
                          <a:chExt cx="1285223" cy="1514352"/>
                        </a:xfrm>
                      </p:grpSpPr>
                      <p:sp>
                        <p:nvSpPr>
                          <p:cNvPr id="2220"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221" name="Group 42"/>
                          <p:cNvGrpSpPr>
                            <a:grpSpLocks noChangeAspect="1"/>
                          </p:cNvGrpSpPr>
                          <p:nvPr/>
                        </p:nvGrpSpPr>
                        <p:grpSpPr bwMode="auto">
                          <a:xfrm>
                            <a:off x="5278496" y="1572741"/>
                            <a:ext cx="729450" cy="914531"/>
                            <a:chOff x="1778971" y="4297493"/>
                            <a:chExt cx="1076446" cy="1389260"/>
                          </a:xfrm>
                        </p:grpSpPr>
                        <p:sp>
                          <p:nvSpPr>
                            <p:cNvPr id="2222"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23"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224"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225"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nvGrpSpPr>
              <p:cNvPr id="2083" name="Group 1960"/>
              <p:cNvGrpSpPr/>
              <p:nvPr/>
            </p:nvGrpSpPr>
            <p:grpSpPr>
              <a:xfrm>
                <a:off x="6388100" y="4648200"/>
                <a:ext cx="698500" cy="279400"/>
                <a:chOff x="4064000" y="4635500"/>
                <a:chExt cx="1143000" cy="457200"/>
              </a:xfrm>
            </p:grpSpPr>
            <p:grpSp>
              <p:nvGrpSpPr>
                <p:cNvPr id="2084" name="Group 1131"/>
                <p:cNvGrpSpPr/>
                <p:nvPr/>
              </p:nvGrpSpPr>
              <p:grpSpPr>
                <a:xfrm>
                  <a:off x="4064000" y="4635500"/>
                  <a:ext cx="584200" cy="457200"/>
                  <a:chOff x="2641600" y="3276600"/>
                  <a:chExt cx="584200" cy="457200"/>
                </a:xfrm>
              </p:grpSpPr>
              <p:sp>
                <p:nvSpPr>
                  <p:cNvPr id="2144" name="Oval 2143"/>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2145" name="Group 836"/>
                  <p:cNvGrpSpPr/>
                  <p:nvPr/>
                </p:nvGrpSpPr>
                <p:grpSpPr>
                  <a:xfrm>
                    <a:off x="2641600" y="3378202"/>
                    <a:ext cx="584200" cy="317502"/>
                    <a:chOff x="5065713" y="1118555"/>
                    <a:chExt cx="2016123" cy="1389064"/>
                  </a:xfrm>
                </p:grpSpPr>
                <p:grpSp>
                  <p:nvGrpSpPr>
                    <p:cNvPr id="2146" name="Group 47"/>
                    <p:cNvGrpSpPr>
                      <a:grpSpLocks/>
                    </p:cNvGrpSpPr>
                    <p:nvPr/>
                  </p:nvGrpSpPr>
                  <p:grpSpPr bwMode="auto">
                    <a:xfrm>
                      <a:off x="6210300" y="1155682"/>
                      <a:ext cx="871536" cy="811343"/>
                      <a:chOff x="4982454" y="1572378"/>
                      <a:chExt cx="1286282" cy="1328403"/>
                    </a:xfrm>
                  </p:grpSpPr>
                  <p:sp>
                    <p:nvSpPr>
                      <p:cNvPr id="2196"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197" name="Group 42"/>
                      <p:cNvGrpSpPr>
                        <a:grpSpLocks noChangeAspect="1"/>
                      </p:cNvGrpSpPr>
                      <p:nvPr/>
                    </p:nvGrpSpPr>
                    <p:grpSpPr bwMode="auto">
                      <a:xfrm>
                        <a:off x="5277268" y="1572378"/>
                        <a:ext cx="733000" cy="914227"/>
                        <a:chOff x="1777190" y="4296943"/>
                        <a:chExt cx="1081685" cy="1388799"/>
                      </a:xfrm>
                    </p:grpSpPr>
                    <p:sp>
                      <p:nvSpPr>
                        <p:cNvPr id="2198"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199"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200"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201"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147"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148" name="Group 477"/>
                    <p:cNvGrpSpPr/>
                    <p:nvPr/>
                  </p:nvGrpSpPr>
                  <p:grpSpPr>
                    <a:xfrm>
                      <a:off x="5065713" y="1118555"/>
                      <a:ext cx="1935162" cy="1389064"/>
                      <a:chOff x="5065713" y="1118555"/>
                      <a:chExt cx="1935162" cy="1389064"/>
                    </a:xfrm>
                  </p:grpSpPr>
                  <p:grpSp>
                    <p:nvGrpSpPr>
                      <p:cNvPr id="2149" name="Group 47"/>
                      <p:cNvGrpSpPr>
                        <a:grpSpLocks/>
                      </p:cNvGrpSpPr>
                      <p:nvPr/>
                    </p:nvGrpSpPr>
                    <p:grpSpPr bwMode="auto">
                      <a:xfrm>
                        <a:off x="6178550" y="1423355"/>
                        <a:ext cx="822325" cy="893764"/>
                        <a:chOff x="5001289" y="1571645"/>
                        <a:chExt cx="1285223" cy="1514352"/>
                      </a:xfrm>
                    </p:grpSpPr>
                    <p:sp>
                      <p:nvSpPr>
                        <p:cNvPr id="2190"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191" name="Group 42"/>
                        <p:cNvGrpSpPr>
                          <a:grpSpLocks noChangeAspect="1"/>
                        </p:cNvGrpSpPr>
                        <p:nvPr/>
                      </p:nvGrpSpPr>
                      <p:grpSpPr bwMode="auto">
                        <a:xfrm>
                          <a:off x="5279153" y="1571645"/>
                          <a:ext cx="729451" cy="914532"/>
                          <a:chOff x="1780001" y="4295827"/>
                          <a:chExt cx="1076447" cy="1389261"/>
                        </a:xfrm>
                      </p:grpSpPr>
                      <p:sp>
                        <p:nvSpPr>
                          <p:cNvPr id="2192"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93"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94"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95"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150" name="Group 474"/>
                      <p:cNvGrpSpPr/>
                      <p:nvPr/>
                    </p:nvGrpSpPr>
                    <p:grpSpPr>
                      <a:xfrm>
                        <a:off x="5065713" y="1118555"/>
                        <a:ext cx="1851025" cy="1389064"/>
                        <a:chOff x="5065713" y="1118555"/>
                        <a:chExt cx="1851025" cy="1389064"/>
                      </a:xfrm>
                    </p:grpSpPr>
                    <p:sp>
                      <p:nvSpPr>
                        <p:cNvPr id="2151"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152" name="Group 47"/>
                        <p:cNvGrpSpPr>
                          <a:grpSpLocks/>
                        </p:cNvGrpSpPr>
                        <p:nvPr/>
                      </p:nvGrpSpPr>
                      <p:grpSpPr bwMode="auto">
                        <a:xfrm>
                          <a:off x="5454650" y="1118555"/>
                          <a:ext cx="822325" cy="893764"/>
                          <a:chOff x="5000631" y="1571616"/>
                          <a:chExt cx="1285223" cy="1514352"/>
                        </a:xfrm>
                      </p:grpSpPr>
                      <p:sp>
                        <p:nvSpPr>
                          <p:cNvPr id="2184"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185" name="Group 811"/>
                          <p:cNvGrpSpPr>
                            <a:grpSpLocks noChangeAspect="1"/>
                          </p:cNvGrpSpPr>
                          <p:nvPr/>
                        </p:nvGrpSpPr>
                        <p:grpSpPr bwMode="auto">
                          <a:xfrm>
                            <a:off x="5278495" y="1571616"/>
                            <a:ext cx="729451" cy="914531"/>
                            <a:chOff x="1779030" y="4295784"/>
                            <a:chExt cx="1076447" cy="1389260"/>
                          </a:xfrm>
                        </p:grpSpPr>
                        <p:sp>
                          <p:nvSpPr>
                            <p:cNvPr id="2186"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87"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88"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89"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153" name="Group 47"/>
                        <p:cNvGrpSpPr>
                          <a:grpSpLocks/>
                        </p:cNvGrpSpPr>
                        <p:nvPr/>
                      </p:nvGrpSpPr>
                      <p:grpSpPr bwMode="auto">
                        <a:xfrm>
                          <a:off x="5857875" y="1118555"/>
                          <a:ext cx="822325" cy="893764"/>
                          <a:chOff x="5000379" y="1571616"/>
                          <a:chExt cx="1285223" cy="1514352"/>
                        </a:xfrm>
                      </p:grpSpPr>
                      <p:sp>
                        <p:nvSpPr>
                          <p:cNvPr id="2178"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179" name="Group 42"/>
                          <p:cNvGrpSpPr>
                            <a:grpSpLocks noChangeAspect="1"/>
                          </p:cNvGrpSpPr>
                          <p:nvPr/>
                        </p:nvGrpSpPr>
                        <p:grpSpPr bwMode="auto">
                          <a:xfrm>
                            <a:off x="5278244" y="1571616"/>
                            <a:ext cx="729451" cy="914531"/>
                            <a:chOff x="1778659" y="4295784"/>
                            <a:chExt cx="1076447" cy="1389260"/>
                          </a:xfrm>
                        </p:grpSpPr>
                        <p:sp>
                          <p:nvSpPr>
                            <p:cNvPr id="2180"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81"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82"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83"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154"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155"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156" name="Group 42"/>
                        <p:cNvGrpSpPr>
                          <a:grpSpLocks noChangeAspect="1"/>
                        </p:cNvGrpSpPr>
                        <p:nvPr/>
                      </p:nvGrpSpPr>
                      <p:grpSpPr bwMode="auto">
                        <a:xfrm>
                          <a:off x="6178550" y="1575752"/>
                          <a:ext cx="468313" cy="539750"/>
                          <a:chOff x="1778966" y="4296409"/>
                          <a:chExt cx="1080111" cy="1389255"/>
                        </a:xfrm>
                      </p:grpSpPr>
                      <p:sp>
                        <p:nvSpPr>
                          <p:cNvPr id="2174"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75"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76"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77"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157" name="Group 42"/>
                        <p:cNvGrpSpPr>
                          <a:grpSpLocks noChangeAspect="1"/>
                        </p:cNvGrpSpPr>
                        <p:nvPr/>
                      </p:nvGrpSpPr>
                      <p:grpSpPr bwMode="auto">
                        <a:xfrm>
                          <a:off x="5326047" y="1304290"/>
                          <a:ext cx="468312" cy="538162"/>
                          <a:chOff x="1778738" y="4297783"/>
                          <a:chExt cx="1080109" cy="1385168"/>
                        </a:xfrm>
                      </p:grpSpPr>
                      <p:sp>
                        <p:nvSpPr>
                          <p:cNvPr id="2170"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71"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72"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73"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158" name="Group 42"/>
                        <p:cNvGrpSpPr>
                          <a:grpSpLocks noChangeAspect="1"/>
                        </p:cNvGrpSpPr>
                        <p:nvPr/>
                      </p:nvGrpSpPr>
                      <p:grpSpPr bwMode="auto">
                        <a:xfrm>
                          <a:off x="5440364" y="1479684"/>
                          <a:ext cx="541336" cy="594103"/>
                          <a:chOff x="1777860" y="4295781"/>
                          <a:chExt cx="1080889" cy="1390477"/>
                        </a:xfrm>
                      </p:grpSpPr>
                      <p:sp>
                        <p:nvSpPr>
                          <p:cNvPr id="2166"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167"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168"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169"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159" name="Group 47"/>
                        <p:cNvGrpSpPr>
                          <a:grpSpLocks/>
                        </p:cNvGrpSpPr>
                        <p:nvPr/>
                      </p:nvGrpSpPr>
                      <p:grpSpPr bwMode="auto">
                        <a:xfrm>
                          <a:off x="5634038" y="1613855"/>
                          <a:ext cx="822325" cy="893764"/>
                          <a:chOff x="5000590" y="1572741"/>
                          <a:chExt cx="1285223" cy="1514352"/>
                        </a:xfrm>
                      </p:grpSpPr>
                      <p:sp>
                        <p:nvSpPr>
                          <p:cNvPr id="2160"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161" name="Group 42"/>
                          <p:cNvGrpSpPr>
                            <a:grpSpLocks noChangeAspect="1"/>
                          </p:cNvGrpSpPr>
                          <p:nvPr/>
                        </p:nvGrpSpPr>
                        <p:grpSpPr bwMode="auto">
                          <a:xfrm>
                            <a:off x="5278496" y="1572741"/>
                            <a:ext cx="729450" cy="914531"/>
                            <a:chOff x="1778971" y="4297493"/>
                            <a:chExt cx="1076446" cy="1389260"/>
                          </a:xfrm>
                        </p:grpSpPr>
                        <p:sp>
                          <p:nvSpPr>
                            <p:cNvPr id="2162"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63"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64"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65"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2085" name="Group 1662"/>
                <p:cNvGrpSpPr/>
                <p:nvPr/>
              </p:nvGrpSpPr>
              <p:grpSpPr>
                <a:xfrm>
                  <a:off x="4622800" y="4635500"/>
                  <a:ext cx="584200" cy="457200"/>
                  <a:chOff x="2641600" y="3276600"/>
                  <a:chExt cx="584200" cy="457200"/>
                </a:xfrm>
              </p:grpSpPr>
              <p:sp>
                <p:nvSpPr>
                  <p:cNvPr id="2086" name="Oval 2085"/>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2087" name="Group 836"/>
                  <p:cNvGrpSpPr/>
                  <p:nvPr/>
                </p:nvGrpSpPr>
                <p:grpSpPr>
                  <a:xfrm>
                    <a:off x="2641600" y="3378202"/>
                    <a:ext cx="584200" cy="317503"/>
                    <a:chOff x="5065713" y="1118555"/>
                    <a:chExt cx="2016123" cy="1389064"/>
                  </a:xfrm>
                </p:grpSpPr>
                <p:grpSp>
                  <p:nvGrpSpPr>
                    <p:cNvPr id="2088" name="Group 47"/>
                    <p:cNvGrpSpPr>
                      <a:grpSpLocks/>
                    </p:cNvGrpSpPr>
                    <p:nvPr/>
                  </p:nvGrpSpPr>
                  <p:grpSpPr bwMode="auto">
                    <a:xfrm>
                      <a:off x="6210300" y="1155680"/>
                      <a:ext cx="871536" cy="811343"/>
                      <a:chOff x="4982454" y="1572378"/>
                      <a:chExt cx="1286282" cy="1328403"/>
                    </a:xfrm>
                  </p:grpSpPr>
                  <p:sp>
                    <p:nvSpPr>
                      <p:cNvPr id="2138"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139" name="Group 42"/>
                      <p:cNvGrpSpPr>
                        <a:grpSpLocks noChangeAspect="1"/>
                      </p:cNvGrpSpPr>
                      <p:nvPr/>
                    </p:nvGrpSpPr>
                    <p:grpSpPr bwMode="auto">
                      <a:xfrm>
                        <a:off x="5277268" y="1572378"/>
                        <a:ext cx="733000" cy="914227"/>
                        <a:chOff x="1777190" y="4296943"/>
                        <a:chExt cx="1081685" cy="1388799"/>
                      </a:xfrm>
                    </p:grpSpPr>
                    <p:sp>
                      <p:nvSpPr>
                        <p:cNvPr id="2140"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141"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142"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143"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089"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90" name="Group 477"/>
                    <p:cNvGrpSpPr/>
                    <p:nvPr/>
                  </p:nvGrpSpPr>
                  <p:grpSpPr>
                    <a:xfrm>
                      <a:off x="5065713" y="1118555"/>
                      <a:ext cx="1935162" cy="1389064"/>
                      <a:chOff x="5065713" y="1118555"/>
                      <a:chExt cx="1935162" cy="1389064"/>
                    </a:xfrm>
                  </p:grpSpPr>
                  <p:grpSp>
                    <p:nvGrpSpPr>
                      <p:cNvPr id="2091" name="Group 47"/>
                      <p:cNvGrpSpPr>
                        <a:grpSpLocks/>
                      </p:cNvGrpSpPr>
                      <p:nvPr/>
                    </p:nvGrpSpPr>
                    <p:grpSpPr bwMode="auto">
                      <a:xfrm>
                        <a:off x="6178550" y="1423355"/>
                        <a:ext cx="822325" cy="893764"/>
                        <a:chOff x="5001289" y="1571645"/>
                        <a:chExt cx="1285223" cy="1514352"/>
                      </a:xfrm>
                    </p:grpSpPr>
                    <p:sp>
                      <p:nvSpPr>
                        <p:cNvPr id="2132"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133" name="Group 42"/>
                        <p:cNvGrpSpPr>
                          <a:grpSpLocks noChangeAspect="1"/>
                        </p:cNvGrpSpPr>
                        <p:nvPr/>
                      </p:nvGrpSpPr>
                      <p:grpSpPr bwMode="auto">
                        <a:xfrm>
                          <a:off x="5279151" y="1571645"/>
                          <a:ext cx="729451" cy="914532"/>
                          <a:chOff x="1780001" y="4295827"/>
                          <a:chExt cx="1076447" cy="1389261"/>
                        </a:xfrm>
                      </p:grpSpPr>
                      <p:sp>
                        <p:nvSpPr>
                          <p:cNvPr id="2134"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35"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36"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37"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092" name="Group 474"/>
                      <p:cNvGrpSpPr/>
                      <p:nvPr/>
                    </p:nvGrpSpPr>
                    <p:grpSpPr>
                      <a:xfrm>
                        <a:off x="5065713" y="1118555"/>
                        <a:ext cx="1851025" cy="1389064"/>
                        <a:chOff x="5065713" y="1118555"/>
                        <a:chExt cx="1851025" cy="1389064"/>
                      </a:xfrm>
                    </p:grpSpPr>
                    <p:sp>
                      <p:nvSpPr>
                        <p:cNvPr id="2093"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94" name="Group 47"/>
                        <p:cNvGrpSpPr>
                          <a:grpSpLocks/>
                        </p:cNvGrpSpPr>
                        <p:nvPr/>
                      </p:nvGrpSpPr>
                      <p:grpSpPr bwMode="auto">
                        <a:xfrm>
                          <a:off x="5454650" y="1118555"/>
                          <a:ext cx="822325" cy="893764"/>
                          <a:chOff x="5000631" y="1571616"/>
                          <a:chExt cx="1285223" cy="1514352"/>
                        </a:xfrm>
                      </p:grpSpPr>
                      <p:sp>
                        <p:nvSpPr>
                          <p:cNvPr id="2126"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127" name="Group 811"/>
                          <p:cNvGrpSpPr>
                            <a:grpSpLocks noChangeAspect="1"/>
                          </p:cNvGrpSpPr>
                          <p:nvPr/>
                        </p:nvGrpSpPr>
                        <p:grpSpPr bwMode="auto">
                          <a:xfrm>
                            <a:off x="5278493" y="1571616"/>
                            <a:ext cx="729451" cy="914531"/>
                            <a:chOff x="1779030" y="4295784"/>
                            <a:chExt cx="1076447" cy="1389260"/>
                          </a:xfrm>
                        </p:grpSpPr>
                        <p:sp>
                          <p:nvSpPr>
                            <p:cNvPr id="2128"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29"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30"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31"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095" name="Group 47"/>
                        <p:cNvGrpSpPr>
                          <a:grpSpLocks/>
                        </p:cNvGrpSpPr>
                        <p:nvPr/>
                      </p:nvGrpSpPr>
                      <p:grpSpPr bwMode="auto">
                        <a:xfrm>
                          <a:off x="5857875" y="1118555"/>
                          <a:ext cx="822325" cy="893764"/>
                          <a:chOff x="5000379" y="1571616"/>
                          <a:chExt cx="1285223" cy="1514352"/>
                        </a:xfrm>
                      </p:grpSpPr>
                      <p:sp>
                        <p:nvSpPr>
                          <p:cNvPr id="2120"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121" name="Group 42"/>
                          <p:cNvGrpSpPr>
                            <a:grpSpLocks noChangeAspect="1"/>
                          </p:cNvGrpSpPr>
                          <p:nvPr/>
                        </p:nvGrpSpPr>
                        <p:grpSpPr bwMode="auto">
                          <a:xfrm>
                            <a:off x="5278242" y="1571616"/>
                            <a:ext cx="729451" cy="914531"/>
                            <a:chOff x="1778659" y="4295784"/>
                            <a:chExt cx="1076447" cy="1389260"/>
                          </a:xfrm>
                        </p:grpSpPr>
                        <p:sp>
                          <p:nvSpPr>
                            <p:cNvPr id="2122"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23"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24"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25"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096"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097"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098" name="Group 42"/>
                        <p:cNvGrpSpPr>
                          <a:grpSpLocks noChangeAspect="1"/>
                        </p:cNvGrpSpPr>
                        <p:nvPr/>
                      </p:nvGrpSpPr>
                      <p:grpSpPr bwMode="auto">
                        <a:xfrm>
                          <a:off x="6178550" y="1575752"/>
                          <a:ext cx="468313" cy="539750"/>
                          <a:chOff x="1778966" y="4296409"/>
                          <a:chExt cx="1080111" cy="1389255"/>
                        </a:xfrm>
                      </p:grpSpPr>
                      <p:sp>
                        <p:nvSpPr>
                          <p:cNvPr id="2116"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17"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18"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19"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099" name="Group 42"/>
                        <p:cNvGrpSpPr>
                          <a:grpSpLocks noChangeAspect="1"/>
                        </p:cNvGrpSpPr>
                        <p:nvPr/>
                      </p:nvGrpSpPr>
                      <p:grpSpPr bwMode="auto">
                        <a:xfrm>
                          <a:off x="5326045" y="1304290"/>
                          <a:ext cx="468312" cy="538162"/>
                          <a:chOff x="1778738" y="4297783"/>
                          <a:chExt cx="1080109" cy="1385168"/>
                        </a:xfrm>
                      </p:grpSpPr>
                      <p:sp>
                        <p:nvSpPr>
                          <p:cNvPr id="2112"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13"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14"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15"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100" name="Group 42"/>
                        <p:cNvGrpSpPr>
                          <a:grpSpLocks noChangeAspect="1"/>
                        </p:cNvGrpSpPr>
                        <p:nvPr/>
                      </p:nvGrpSpPr>
                      <p:grpSpPr bwMode="auto">
                        <a:xfrm>
                          <a:off x="5440364" y="1479684"/>
                          <a:ext cx="541336" cy="594103"/>
                          <a:chOff x="1777860" y="4295781"/>
                          <a:chExt cx="1080889" cy="1390477"/>
                        </a:xfrm>
                      </p:grpSpPr>
                      <p:sp>
                        <p:nvSpPr>
                          <p:cNvPr id="2108"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109"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110"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111"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101" name="Group 47"/>
                        <p:cNvGrpSpPr>
                          <a:grpSpLocks/>
                        </p:cNvGrpSpPr>
                        <p:nvPr/>
                      </p:nvGrpSpPr>
                      <p:grpSpPr bwMode="auto">
                        <a:xfrm>
                          <a:off x="5634038" y="1613855"/>
                          <a:ext cx="822325" cy="893764"/>
                          <a:chOff x="5000590" y="1572741"/>
                          <a:chExt cx="1285223" cy="1514352"/>
                        </a:xfrm>
                      </p:grpSpPr>
                      <p:sp>
                        <p:nvSpPr>
                          <p:cNvPr id="2102"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103" name="Group 42"/>
                          <p:cNvGrpSpPr>
                            <a:grpSpLocks noChangeAspect="1"/>
                          </p:cNvGrpSpPr>
                          <p:nvPr/>
                        </p:nvGrpSpPr>
                        <p:grpSpPr bwMode="auto">
                          <a:xfrm>
                            <a:off x="5278498" y="1572741"/>
                            <a:ext cx="729450" cy="914531"/>
                            <a:chOff x="1778971" y="4297493"/>
                            <a:chExt cx="1076446" cy="1389260"/>
                          </a:xfrm>
                        </p:grpSpPr>
                        <p:sp>
                          <p:nvSpPr>
                            <p:cNvPr id="2104"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05"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106"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107"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grpSp>
          <p:nvGrpSpPr>
            <p:cNvPr id="2320" name="Group 2319"/>
            <p:cNvGrpSpPr/>
            <p:nvPr/>
          </p:nvGrpSpPr>
          <p:grpSpPr>
            <a:xfrm>
              <a:off x="7556500" y="4622800"/>
              <a:ext cx="1384300" cy="292100"/>
              <a:chOff x="5702300" y="4635500"/>
              <a:chExt cx="1384300" cy="292100"/>
            </a:xfrm>
          </p:grpSpPr>
          <p:grpSp>
            <p:nvGrpSpPr>
              <p:cNvPr id="2321" name="Group 1841"/>
              <p:cNvGrpSpPr/>
              <p:nvPr/>
            </p:nvGrpSpPr>
            <p:grpSpPr>
              <a:xfrm>
                <a:off x="5702300" y="4635500"/>
                <a:ext cx="698500" cy="279400"/>
                <a:chOff x="4064000" y="4635500"/>
                <a:chExt cx="1143000" cy="457200"/>
              </a:xfrm>
            </p:grpSpPr>
            <p:grpSp>
              <p:nvGrpSpPr>
                <p:cNvPr id="2441" name="Group 1131"/>
                <p:cNvGrpSpPr/>
                <p:nvPr/>
              </p:nvGrpSpPr>
              <p:grpSpPr>
                <a:xfrm>
                  <a:off x="4064000" y="4635500"/>
                  <a:ext cx="584200" cy="457200"/>
                  <a:chOff x="2641600" y="3276600"/>
                  <a:chExt cx="584200" cy="457200"/>
                </a:xfrm>
              </p:grpSpPr>
              <p:sp>
                <p:nvSpPr>
                  <p:cNvPr id="2501" name="Oval 2500"/>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2502" name="Group 836"/>
                  <p:cNvGrpSpPr/>
                  <p:nvPr/>
                </p:nvGrpSpPr>
                <p:grpSpPr>
                  <a:xfrm>
                    <a:off x="2641600" y="3378203"/>
                    <a:ext cx="584200" cy="317503"/>
                    <a:chOff x="5065713" y="1118555"/>
                    <a:chExt cx="2016123" cy="1389064"/>
                  </a:xfrm>
                </p:grpSpPr>
                <p:grpSp>
                  <p:nvGrpSpPr>
                    <p:cNvPr id="2503" name="Group 47"/>
                    <p:cNvGrpSpPr>
                      <a:grpSpLocks/>
                    </p:cNvGrpSpPr>
                    <p:nvPr/>
                  </p:nvGrpSpPr>
                  <p:grpSpPr bwMode="auto">
                    <a:xfrm>
                      <a:off x="6210300" y="1155684"/>
                      <a:ext cx="871536" cy="811343"/>
                      <a:chOff x="4982454" y="1572378"/>
                      <a:chExt cx="1286282" cy="1328403"/>
                    </a:xfrm>
                  </p:grpSpPr>
                  <p:sp>
                    <p:nvSpPr>
                      <p:cNvPr id="2553"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554" name="Group 42"/>
                      <p:cNvGrpSpPr>
                        <a:grpSpLocks noChangeAspect="1"/>
                      </p:cNvGrpSpPr>
                      <p:nvPr/>
                    </p:nvGrpSpPr>
                    <p:grpSpPr bwMode="auto">
                      <a:xfrm>
                        <a:off x="5277268" y="1572378"/>
                        <a:ext cx="733000" cy="914227"/>
                        <a:chOff x="1777190" y="4296943"/>
                        <a:chExt cx="1081685" cy="1388799"/>
                      </a:xfrm>
                    </p:grpSpPr>
                    <p:sp>
                      <p:nvSpPr>
                        <p:cNvPr id="2555"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556"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557"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558"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504"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505" name="Group 477"/>
                    <p:cNvGrpSpPr/>
                    <p:nvPr/>
                  </p:nvGrpSpPr>
                  <p:grpSpPr>
                    <a:xfrm>
                      <a:off x="5065713" y="1118555"/>
                      <a:ext cx="1935162" cy="1389064"/>
                      <a:chOff x="5065713" y="1118555"/>
                      <a:chExt cx="1935162" cy="1389064"/>
                    </a:xfrm>
                  </p:grpSpPr>
                  <p:grpSp>
                    <p:nvGrpSpPr>
                      <p:cNvPr id="2506" name="Group 47"/>
                      <p:cNvGrpSpPr>
                        <a:grpSpLocks/>
                      </p:cNvGrpSpPr>
                      <p:nvPr/>
                    </p:nvGrpSpPr>
                    <p:grpSpPr bwMode="auto">
                      <a:xfrm>
                        <a:off x="6178550" y="1423355"/>
                        <a:ext cx="822325" cy="893764"/>
                        <a:chOff x="5001289" y="1571645"/>
                        <a:chExt cx="1285223" cy="1514352"/>
                      </a:xfrm>
                    </p:grpSpPr>
                    <p:sp>
                      <p:nvSpPr>
                        <p:cNvPr id="2547"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548" name="Group 42"/>
                        <p:cNvGrpSpPr>
                          <a:grpSpLocks noChangeAspect="1"/>
                        </p:cNvGrpSpPr>
                        <p:nvPr/>
                      </p:nvGrpSpPr>
                      <p:grpSpPr bwMode="auto">
                        <a:xfrm>
                          <a:off x="5279155" y="1571645"/>
                          <a:ext cx="729451" cy="914532"/>
                          <a:chOff x="1780001" y="4295827"/>
                          <a:chExt cx="1076447" cy="1389261"/>
                        </a:xfrm>
                      </p:grpSpPr>
                      <p:sp>
                        <p:nvSpPr>
                          <p:cNvPr id="2549"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50"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551"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52"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507" name="Group 474"/>
                      <p:cNvGrpSpPr/>
                      <p:nvPr/>
                    </p:nvGrpSpPr>
                    <p:grpSpPr>
                      <a:xfrm>
                        <a:off x="5065713" y="1118555"/>
                        <a:ext cx="1851025" cy="1389064"/>
                        <a:chOff x="5065713" y="1118555"/>
                        <a:chExt cx="1851025" cy="1389064"/>
                      </a:xfrm>
                    </p:grpSpPr>
                    <p:sp>
                      <p:nvSpPr>
                        <p:cNvPr id="2508"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509" name="Group 47"/>
                        <p:cNvGrpSpPr>
                          <a:grpSpLocks/>
                        </p:cNvGrpSpPr>
                        <p:nvPr/>
                      </p:nvGrpSpPr>
                      <p:grpSpPr bwMode="auto">
                        <a:xfrm>
                          <a:off x="5454650" y="1118555"/>
                          <a:ext cx="822325" cy="893764"/>
                          <a:chOff x="5000631" y="1571616"/>
                          <a:chExt cx="1285223" cy="1514352"/>
                        </a:xfrm>
                      </p:grpSpPr>
                      <p:sp>
                        <p:nvSpPr>
                          <p:cNvPr id="2541"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542" name="Group 811"/>
                          <p:cNvGrpSpPr>
                            <a:grpSpLocks noChangeAspect="1"/>
                          </p:cNvGrpSpPr>
                          <p:nvPr/>
                        </p:nvGrpSpPr>
                        <p:grpSpPr bwMode="auto">
                          <a:xfrm>
                            <a:off x="5278497" y="1571616"/>
                            <a:ext cx="729451" cy="914531"/>
                            <a:chOff x="1779030" y="4295784"/>
                            <a:chExt cx="1076447" cy="1389260"/>
                          </a:xfrm>
                        </p:grpSpPr>
                        <p:sp>
                          <p:nvSpPr>
                            <p:cNvPr id="2543"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44"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545"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46"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510" name="Group 47"/>
                        <p:cNvGrpSpPr>
                          <a:grpSpLocks/>
                        </p:cNvGrpSpPr>
                        <p:nvPr/>
                      </p:nvGrpSpPr>
                      <p:grpSpPr bwMode="auto">
                        <a:xfrm>
                          <a:off x="5857875" y="1118555"/>
                          <a:ext cx="822325" cy="893764"/>
                          <a:chOff x="5000379" y="1571616"/>
                          <a:chExt cx="1285223" cy="1514352"/>
                        </a:xfrm>
                      </p:grpSpPr>
                      <p:sp>
                        <p:nvSpPr>
                          <p:cNvPr id="2535"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536" name="Group 42"/>
                          <p:cNvGrpSpPr>
                            <a:grpSpLocks noChangeAspect="1"/>
                          </p:cNvGrpSpPr>
                          <p:nvPr/>
                        </p:nvGrpSpPr>
                        <p:grpSpPr bwMode="auto">
                          <a:xfrm>
                            <a:off x="5278246" y="1571616"/>
                            <a:ext cx="729451" cy="914531"/>
                            <a:chOff x="1778659" y="4295784"/>
                            <a:chExt cx="1076447" cy="1389260"/>
                          </a:xfrm>
                        </p:grpSpPr>
                        <p:sp>
                          <p:nvSpPr>
                            <p:cNvPr id="2537"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38"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539"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40"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511"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512"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513" name="Group 42"/>
                        <p:cNvGrpSpPr>
                          <a:grpSpLocks noChangeAspect="1"/>
                        </p:cNvGrpSpPr>
                        <p:nvPr/>
                      </p:nvGrpSpPr>
                      <p:grpSpPr bwMode="auto">
                        <a:xfrm>
                          <a:off x="6178550" y="1575752"/>
                          <a:ext cx="468313" cy="539750"/>
                          <a:chOff x="1778966" y="4296409"/>
                          <a:chExt cx="1080111" cy="1389255"/>
                        </a:xfrm>
                      </p:grpSpPr>
                      <p:sp>
                        <p:nvSpPr>
                          <p:cNvPr id="2531"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32"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33"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534"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514" name="Group 42"/>
                        <p:cNvGrpSpPr>
                          <a:grpSpLocks noChangeAspect="1"/>
                        </p:cNvGrpSpPr>
                        <p:nvPr/>
                      </p:nvGrpSpPr>
                      <p:grpSpPr bwMode="auto">
                        <a:xfrm>
                          <a:off x="5326049" y="1304290"/>
                          <a:ext cx="468312" cy="538162"/>
                          <a:chOff x="1778738" y="4297783"/>
                          <a:chExt cx="1080109" cy="1385168"/>
                        </a:xfrm>
                      </p:grpSpPr>
                      <p:sp>
                        <p:nvSpPr>
                          <p:cNvPr id="2527"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28"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529"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30"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515" name="Group 42"/>
                        <p:cNvGrpSpPr>
                          <a:grpSpLocks noChangeAspect="1"/>
                        </p:cNvGrpSpPr>
                        <p:nvPr/>
                      </p:nvGrpSpPr>
                      <p:grpSpPr bwMode="auto">
                        <a:xfrm>
                          <a:off x="5440364" y="1479684"/>
                          <a:ext cx="541336" cy="594103"/>
                          <a:chOff x="1777860" y="4295781"/>
                          <a:chExt cx="1080889" cy="1390477"/>
                        </a:xfrm>
                      </p:grpSpPr>
                      <p:sp>
                        <p:nvSpPr>
                          <p:cNvPr id="2523"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524"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525"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526"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516" name="Group 47"/>
                        <p:cNvGrpSpPr>
                          <a:grpSpLocks/>
                        </p:cNvGrpSpPr>
                        <p:nvPr/>
                      </p:nvGrpSpPr>
                      <p:grpSpPr bwMode="auto">
                        <a:xfrm>
                          <a:off x="5634038" y="1613855"/>
                          <a:ext cx="822325" cy="893764"/>
                          <a:chOff x="5000590" y="1572741"/>
                          <a:chExt cx="1285223" cy="1514352"/>
                        </a:xfrm>
                      </p:grpSpPr>
                      <p:sp>
                        <p:nvSpPr>
                          <p:cNvPr id="2517"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518" name="Group 42"/>
                          <p:cNvGrpSpPr>
                            <a:grpSpLocks noChangeAspect="1"/>
                          </p:cNvGrpSpPr>
                          <p:nvPr/>
                        </p:nvGrpSpPr>
                        <p:grpSpPr bwMode="auto">
                          <a:xfrm>
                            <a:off x="5278494" y="1572741"/>
                            <a:ext cx="729450" cy="914531"/>
                            <a:chOff x="1778971" y="4297493"/>
                            <a:chExt cx="1076446" cy="1389260"/>
                          </a:xfrm>
                        </p:grpSpPr>
                        <p:sp>
                          <p:nvSpPr>
                            <p:cNvPr id="2519"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20"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521"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522"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2442" name="Group 1662"/>
                <p:cNvGrpSpPr/>
                <p:nvPr/>
              </p:nvGrpSpPr>
              <p:grpSpPr>
                <a:xfrm>
                  <a:off x="4622800" y="4635500"/>
                  <a:ext cx="584200" cy="457200"/>
                  <a:chOff x="2641600" y="3276600"/>
                  <a:chExt cx="584200" cy="457200"/>
                </a:xfrm>
              </p:grpSpPr>
              <p:sp>
                <p:nvSpPr>
                  <p:cNvPr id="2443" name="Oval 2442"/>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2444" name="Group 836"/>
                  <p:cNvGrpSpPr/>
                  <p:nvPr/>
                </p:nvGrpSpPr>
                <p:grpSpPr>
                  <a:xfrm>
                    <a:off x="2641600" y="3378202"/>
                    <a:ext cx="584200" cy="317502"/>
                    <a:chOff x="5065713" y="1118555"/>
                    <a:chExt cx="2016123" cy="1389064"/>
                  </a:xfrm>
                </p:grpSpPr>
                <p:grpSp>
                  <p:nvGrpSpPr>
                    <p:cNvPr id="2445" name="Group 47"/>
                    <p:cNvGrpSpPr>
                      <a:grpSpLocks/>
                    </p:cNvGrpSpPr>
                    <p:nvPr/>
                  </p:nvGrpSpPr>
                  <p:grpSpPr bwMode="auto">
                    <a:xfrm>
                      <a:off x="6210300" y="1155682"/>
                      <a:ext cx="871536" cy="811343"/>
                      <a:chOff x="4982454" y="1572378"/>
                      <a:chExt cx="1286282" cy="1328403"/>
                    </a:xfrm>
                  </p:grpSpPr>
                  <p:sp>
                    <p:nvSpPr>
                      <p:cNvPr id="2495"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496" name="Group 42"/>
                      <p:cNvGrpSpPr>
                        <a:grpSpLocks noChangeAspect="1"/>
                      </p:cNvGrpSpPr>
                      <p:nvPr/>
                    </p:nvGrpSpPr>
                    <p:grpSpPr bwMode="auto">
                      <a:xfrm>
                        <a:off x="5277268" y="1572378"/>
                        <a:ext cx="733000" cy="914227"/>
                        <a:chOff x="1777190" y="4296943"/>
                        <a:chExt cx="1081685" cy="1388799"/>
                      </a:xfrm>
                    </p:grpSpPr>
                    <p:sp>
                      <p:nvSpPr>
                        <p:cNvPr id="2497"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498"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499"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500"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446"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447" name="Group 477"/>
                    <p:cNvGrpSpPr/>
                    <p:nvPr/>
                  </p:nvGrpSpPr>
                  <p:grpSpPr>
                    <a:xfrm>
                      <a:off x="5065713" y="1118555"/>
                      <a:ext cx="1935162" cy="1389064"/>
                      <a:chOff x="5065713" y="1118555"/>
                      <a:chExt cx="1935162" cy="1389064"/>
                    </a:xfrm>
                  </p:grpSpPr>
                  <p:grpSp>
                    <p:nvGrpSpPr>
                      <p:cNvPr id="2448" name="Group 47"/>
                      <p:cNvGrpSpPr>
                        <a:grpSpLocks/>
                      </p:cNvGrpSpPr>
                      <p:nvPr/>
                    </p:nvGrpSpPr>
                    <p:grpSpPr bwMode="auto">
                      <a:xfrm>
                        <a:off x="6178550" y="1423355"/>
                        <a:ext cx="822325" cy="893764"/>
                        <a:chOff x="5001289" y="1571645"/>
                        <a:chExt cx="1285223" cy="1514352"/>
                      </a:xfrm>
                    </p:grpSpPr>
                    <p:sp>
                      <p:nvSpPr>
                        <p:cNvPr id="2489"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490" name="Group 42"/>
                        <p:cNvGrpSpPr>
                          <a:grpSpLocks noChangeAspect="1"/>
                        </p:cNvGrpSpPr>
                        <p:nvPr/>
                      </p:nvGrpSpPr>
                      <p:grpSpPr bwMode="auto">
                        <a:xfrm>
                          <a:off x="5279153" y="1571645"/>
                          <a:ext cx="729451" cy="914532"/>
                          <a:chOff x="1780001" y="4295827"/>
                          <a:chExt cx="1076447" cy="1389261"/>
                        </a:xfrm>
                      </p:grpSpPr>
                      <p:sp>
                        <p:nvSpPr>
                          <p:cNvPr id="2491"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92"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93"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94"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449" name="Group 474"/>
                      <p:cNvGrpSpPr/>
                      <p:nvPr/>
                    </p:nvGrpSpPr>
                    <p:grpSpPr>
                      <a:xfrm>
                        <a:off x="5065713" y="1118555"/>
                        <a:ext cx="1851025" cy="1389064"/>
                        <a:chOff x="5065713" y="1118555"/>
                        <a:chExt cx="1851025" cy="1389064"/>
                      </a:xfrm>
                    </p:grpSpPr>
                    <p:sp>
                      <p:nvSpPr>
                        <p:cNvPr id="2450"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451" name="Group 47"/>
                        <p:cNvGrpSpPr>
                          <a:grpSpLocks/>
                        </p:cNvGrpSpPr>
                        <p:nvPr/>
                      </p:nvGrpSpPr>
                      <p:grpSpPr bwMode="auto">
                        <a:xfrm>
                          <a:off x="5454650" y="1118555"/>
                          <a:ext cx="822325" cy="893764"/>
                          <a:chOff x="5000631" y="1571616"/>
                          <a:chExt cx="1285223" cy="1514352"/>
                        </a:xfrm>
                      </p:grpSpPr>
                      <p:sp>
                        <p:nvSpPr>
                          <p:cNvPr id="2483"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484" name="Group 811"/>
                          <p:cNvGrpSpPr>
                            <a:grpSpLocks noChangeAspect="1"/>
                          </p:cNvGrpSpPr>
                          <p:nvPr/>
                        </p:nvGrpSpPr>
                        <p:grpSpPr bwMode="auto">
                          <a:xfrm>
                            <a:off x="5278495" y="1571616"/>
                            <a:ext cx="729451" cy="914531"/>
                            <a:chOff x="1779030" y="4295784"/>
                            <a:chExt cx="1076447" cy="1389260"/>
                          </a:xfrm>
                        </p:grpSpPr>
                        <p:sp>
                          <p:nvSpPr>
                            <p:cNvPr id="2485"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86"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87"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88"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452" name="Group 47"/>
                        <p:cNvGrpSpPr>
                          <a:grpSpLocks/>
                        </p:cNvGrpSpPr>
                        <p:nvPr/>
                      </p:nvGrpSpPr>
                      <p:grpSpPr bwMode="auto">
                        <a:xfrm>
                          <a:off x="5857875" y="1118555"/>
                          <a:ext cx="822325" cy="893764"/>
                          <a:chOff x="5000379" y="1571616"/>
                          <a:chExt cx="1285223" cy="1514352"/>
                        </a:xfrm>
                      </p:grpSpPr>
                      <p:sp>
                        <p:nvSpPr>
                          <p:cNvPr id="2477"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478" name="Group 42"/>
                          <p:cNvGrpSpPr>
                            <a:grpSpLocks noChangeAspect="1"/>
                          </p:cNvGrpSpPr>
                          <p:nvPr/>
                        </p:nvGrpSpPr>
                        <p:grpSpPr bwMode="auto">
                          <a:xfrm>
                            <a:off x="5278244" y="1571616"/>
                            <a:ext cx="729451" cy="914531"/>
                            <a:chOff x="1778659" y="4295784"/>
                            <a:chExt cx="1076447" cy="1389260"/>
                          </a:xfrm>
                        </p:grpSpPr>
                        <p:sp>
                          <p:nvSpPr>
                            <p:cNvPr id="2479"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80"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81"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82"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453"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454"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455" name="Group 42"/>
                        <p:cNvGrpSpPr>
                          <a:grpSpLocks noChangeAspect="1"/>
                        </p:cNvGrpSpPr>
                        <p:nvPr/>
                      </p:nvGrpSpPr>
                      <p:grpSpPr bwMode="auto">
                        <a:xfrm>
                          <a:off x="6178550" y="1575752"/>
                          <a:ext cx="468313" cy="539750"/>
                          <a:chOff x="1778966" y="4296409"/>
                          <a:chExt cx="1080111" cy="1389255"/>
                        </a:xfrm>
                      </p:grpSpPr>
                      <p:sp>
                        <p:nvSpPr>
                          <p:cNvPr id="2473"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74"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75"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76"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456" name="Group 42"/>
                        <p:cNvGrpSpPr>
                          <a:grpSpLocks noChangeAspect="1"/>
                        </p:cNvGrpSpPr>
                        <p:nvPr/>
                      </p:nvGrpSpPr>
                      <p:grpSpPr bwMode="auto">
                        <a:xfrm>
                          <a:off x="5326047" y="1304290"/>
                          <a:ext cx="468312" cy="538162"/>
                          <a:chOff x="1778738" y="4297783"/>
                          <a:chExt cx="1080109" cy="1385168"/>
                        </a:xfrm>
                      </p:grpSpPr>
                      <p:sp>
                        <p:nvSpPr>
                          <p:cNvPr id="2469"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70"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71"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72"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457" name="Group 42"/>
                        <p:cNvGrpSpPr>
                          <a:grpSpLocks noChangeAspect="1"/>
                        </p:cNvGrpSpPr>
                        <p:nvPr/>
                      </p:nvGrpSpPr>
                      <p:grpSpPr bwMode="auto">
                        <a:xfrm>
                          <a:off x="5440364" y="1479684"/>
                          <a:ext cx="541336" cy="594103"/>
                          <a:chOff x="1777860" y="4295781"/>
                          <a:chExt cx="1080889" cy="1390477"/>
                        </a:xfrm>
                      </p:grpSpPr>
                      <p:sp>
                        <p:nvSpPr>
                          <p:cNvPr id="2465"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466"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467"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468"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458" name="Group 47"/>
                        <p:cNvGrpSpPr>
                          <a:grpSpLocks/>
                        </p:cNvGrpSpPr>
                        <p:nvPr/>
                      </p:nvGrpSpPr>
                      <p:grpSpPr bwMode="auto">
                        <a:xfrm>
                          <a:off x="5634038" y="1613855"/>
                          <a:ext cx="822325" cy="893764"/>
                          <a:chOff x="5000590" y="1572741"/>
                          <a:chExt cx="1285223" cy="1514352"/>
                        </a:xfrm>
                      </p:grpSpPr>
                      <p:sp>
                        <p:nvSpPr>
                          <p:cNvPr id="2459"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460" name="Group 42"/>
                          <p:cNvGrpSpPr>
                            <a:grpSpLocks noChangeAspect="1"/>
                          </p:cNvGrpSpPr>
                          <p:nvPr/>
                        </p:nvGrpSpPr>
                        <p:grpSpPr bwMode="auto">
                          <a:xfrm>
                            <a:off x="5278496" y="1572741"/>
                            <a:ext cx="729450" cy="914531"/>
                            <a:chOff x="1778971" y="4297493"/>
                            <a:chExt cx="1076446" cy="1389260"/>
                          </a:xfrm>
                        </p:grpSpPr>
                        <p:sp>
                          <p:nvSpPr>
                            <p:cNvPr id="2461"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62"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63"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64"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nvGrpSpPr>
              <p:cNvPr id="2322" name="Group 1960"/>
              <p:cNvGrpSpPr/>
              <p:nvPr/>
            </p:nvGrpSpPr>
            <p:grpSpPr>
              <a:xfrm>
                <a:off x="6388100" y="4648200"/>
                <a:ext cx="698500" cy="279400"/>
                <a:chOff x="4064000" y="4635500"/>
                <a:chExt cx="1143000" cy="457200"/>
              </a:xfrm>
            </p:grpSpPr>
            <p:grpSp>
              <p:nvGrpSpPr>
                <p:cNvPr id="2323" name="Group 1131"/>
                <p:cNvGrpSpPr/>
                <p:nvPr/>
              </p:nvGrpSpPr>
              <p:grpSpPr>
                <a:xfrm>
                  <a:off x="4064000" y="4635500"/>
                  <a:ext cx="584200" cy="457200"/>
                  <a:chOff x="2641600" y="3276600"/>
                  <a:chExt cx="584200" cy="457200"/>
                </a:xfrm>
              </p:grpSpPr>
              <p:sp>
                <p:nvSpPr>
                  <p:cNvPr id="2383" name="Oval 2382"/>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2384" name="Group 836"/>
                  <p:cNvGrpSpPr/>
                  <p:nvPr/>
                </p:nvGrpSpPr>
                <p:grpSpPr>
                  <a:xfrm>
                    <a:off x="2641600" y="3378202"/>
                    <a:ext cx="584200" cy="317502"/>
                    <a:chOff x="5065713" y="1118555"/>
                    <a:chExt cx="2016123" cy="1389064"/>
                  </a:xfrm>
                </p:grpSpPr>
                <p:grpSp>
                  <p:nvGrpSpPr>
                    <p:cNvPr id="2385" name="Group 47"/>
                    <p:cNvGrpSpPr>
                      <a:grpSpLocks/>
                    </p:cNvGrpSpPr>
                    <p:nvPr/>
                  </p:nvGrpSpPr>
                  <p:grpSpPr bwMode="auto">
                    <a:xfrm>
                      <a:off x="6210300" y="1155682"/>
                      <a:ext cx="871536" cy="811343"/>
                      <a:chOff x="4982454" y="1572378"/>
                      <a:chExt cx="1286282" cy="1328403"/>
                    </a:xfrm>
                  </p:grpSpPr>
                  <p:sp>
                    <p:nvSpPr>
                      <p:cNvPr id="2435"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436" name="Group 42"/>
                      <p:cNvGrpSpPr>
                        <a:grpSpLocks noChangeAspect="1"/>
                      </p:cNvGrpSpPr>
                      <p:nvPr/>
                    </p:nvGrpSpPr>
                    <p:grpSpPr bwMode="auto">
                      <a:xfrm>
                        <a:off x="5277268" y="1572378"/>
                        <a:ext cx="733000" cy="914227"/>
                        <a:chOff x="1777190" y="4296943"/>
                        <a:chExt cx="1081685" cy="1388799"/>
                      </a:xfrm>
                    </p:grpSpPr>
                    <p:sp>
                      <p:nvSpPr>
                        <p:cNvPr id="2437"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438"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439"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440"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386"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87" name="Group 477"/>
                    <p:cNvGrpSpPr/>
                    <p:nvPr/>
                  </p:nvGrpSpPr>
                  <p:grpSpPr>
                    <a:xfrm>
                      <a:off x="5065713" y="1118555"/>
                      <a:ext cx="1935162" cy="1389064"/>
                      <a:chOff x="5065713" y="1118555"/>
                      <a:chExt cx="1935162" cy="1389064"/>
                    </a:xfrm>
                  </p:grpSpPr>
                  <p:grpSp>
                    <p:nvGrpSpPr>
                      <p:cNvPr id="2388" name="Group 47"/>
                      <p:cNvGrpSpPr>
                        <a:grpSpLocks/>
                      </p:cNvGrpSpPr>
                      <p:nvPr/>
                    </p:nvGrpSpPr>
                    <p:grpSpPr bwMode="auto">
                      <a:xfrm>
                        <a:off x="6178550" y="1423355"/>
                        <a:ext cx="822325" cy="893764"/>
                        <a:chOff x="5001289" y="1571645"/>
                        <a:chExt cx="1285223" cy="1514352"/>
                      </a:xfrm>
                    </p:grpSpPr>
                    <p:sp>
                      <p:nvSpPr>
                        <p:cNvPr id="2429"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430" name="Group 42"/>
                        <p:cNvGrpSpPr>
                          <a:grpSpLocks noChangeAspect="1"/>
                        </p:cNvGrpSpPr>
                        <p:nvPr/>
                      </p:nvGrpSpPr>
                      <p:grpSpPr bwMode="auto">
                        <a:xfrm>
                          <a:off x="5279153" y="1571645"/>
                          <a:ext cx="729451" cy="914532"/>
                          <a:chOff x="1780001" y="4295827"/>
                          <a:chExt cx="1076447" cy="1389261"/>
                        </a:xfrm>
                      </p:grpSpPr>
                      <p:sp>
                        <p:nvSpPr>
                          <p:cNvPr id="2431"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32"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33"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34"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389" name="Group 474"/>
                      <p:cNvGrpSpPr/>
                      <p:nvPr/>
                    </p:nvGrpSpPr>
                    <p:grpSpPr>
                      <a:xfrm>
                        <a:off x="5065713" y="1118555"/>
                        <a:ext cx="1851025" cy="1389064"/>
                        <a:chOff x="5065713" y="1118555"/>
                        <a:chExt cx="1851025" cy="1389064"/>
                      </a:xfrm>
                    </p:grpSpPr>
                    <p:sp>
                      <p:nvSpPr>
                        <p:cNvPr id="2390"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91" name="Group 47"/>
                        <p:cNvGrpSpPr>
                          <a:grpSpLocks/>
                        </p:cNvGrpSpPr>
                        <p:nvPr/>
                      </p:nvGrpSpPr>
                      <p:grpSpPr bwMode="auto">
                        <a:xfrm>
                          <a:off x="5454650" y="1118555"/>
                          <a:ext cx="822325" cy="893764"/>
                          <a:chOff x="5000631" y="1571616"/>
                          <a:chExt cx="1285223" cy="1514352"/>
                        </a:xfrm>
                      </p:grpSpPr>
                      <p:sp>
                        <p:nvSpPr>
                          <p:cNvPr id="2423"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424" name="Group 811"/>
                          <p:cNvGrpSpPr>
                            <a:grpSpLocks noChangeAspect="1"/>
                          </p:cNvGrpSpPr>
                          <p:nvPr/>
                        </p:nvGrpSpPr>
                        <p:grpSpPr bwMode="auto">
                          <a:xfrm>
                            <a:off x="5278495" y="1571616"/>
                            <a:ext cx="729451" cy="914531"/>
                            <a:chOff x="1779030" y="4295784"/>
                            <a:chExt cx="1076447" cy="1389260"/>
                          </a:xfrm>
                        </p:grpSpPr>
                        <p:sp>
                          <p:nvSpPr>
                            <p:cNvPr id="2425"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26"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27"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28"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392" name="Group 47"/>
                        <p:cNvGrpSpPr>
                          <a:grpSpLocks/>
                        </p:cNvGrpSpPr>
                        <p:nvPr/>
                      </p:nvGrpSpPr>
                      <p:grpSpPr bwMode="auto">
                        <a:xfrm>
                          <a:off x="5857875" y="1118555"/>
                          <a:ext cx="822325" cy="893764"/>
                          <a:chOff x="5000379" y="1571616"/>
                          <a:chExt cx="1285223" cy="1514352"/>
                        </a:xfrm>
                      </p:grpSpPr>
                      <p:sp>
                        <p:nvSpPr>
                          <p:cNvPr id="2417"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418" name="Group 42"/>
                          <p:cNvGrpSpPr>
                            <a:grpSpLocks noChangeAspect="1"/>
                          </p:cNvGrpSpPr>
                          <p:nvPr/>
                        </p:nvGrpSpPr>
                        <p:grpSpPr bwMode="auto">
                          <a:xfrm>
                            <a:off x="5278244" y="1571616"/>
                            <a:ext cx="729451" cy="914531"/>
                            <a:chOff x="1778659" y="4295784"/>
                            <a:chExt cx="1076447" cy="1389260"/>
                          </a:xfrm>
                        </p:grpSpPr>
                        <p:sp>
                          <p:nvSpPr>
                            <p:cNvPr id="2419"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20"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21"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22"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393"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394"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95" name="Group 42"/>
                        <p:cNvGrpSpPr>
                          <a:grpSpLocks noChangeAspect="1"/>
                        </p:cNvGrpSpPr>
                        <p:nvPr/>
                      </p:nvGrpSpPr>
                      <p:grpSpPr bwMode="auto">
                        <a:xfrm>
                          <a:off x="6178550" y="1575752"/>
                          <a:ext cx="468313" cy="539750"/>
                          <a:chOff x="1778966" y="4296409"/>
                          <a:chExt cx="1080111" cy="1389255"/>
                        </a:xfrm>
                      </p:grpSpPr>
                      <p:sp>
                        <p:nvSpPr>
                          <p:cNvPr id="2413"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14"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15"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16"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396" name="Group 42"/>
                        <p:cNvGrpSpPr>
                          <a:grpSpLocks noChangeAspect="1"/>
                        </p:cNvGrpSpPr>
                        <p:nvPr/>
                      </p:nvGrpSpPr>
                      <p:grpSpPr bwMode="auto">
                        <a:xfrm>
                          <a:off x="5326047" y="1304290"/>
                          <a:ext cx="468312" cy="538162"/>
                          <a:chOff x="1778738" y="4297783"/>
                          <a:chExt cx="1080109" cy="1385168"/>
                        </a:xfrm>
                      </p:grpSpPr>
                      <p:sp>
                        <p:nvSpPr>
                          <p:cNvPr id="2409"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10"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11"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12"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397" name="Group 42"/>
                        <p:cNvGrpSpPr>
                          <a:grpSpLocks noChangeAspect="1"/>
                        </p:cNvGrpSpPr>
                        <p:nvPr/>
                      </p:nvGrpSpPr>
                      <p:grpSpPr bwMode="auto">
                        <a:xfrm>
                          <a:off x="5440364" y="1479684"/>
                          <a:ext cx="541336" cy="594103"/>
                          <a:chOff x="1777860" y="4295781"/>
                          <a:chExt cx="1080889" cy="1390477"/>
                        </a:xfrm>
                      </p:grpSpPr>
                      <p:sp>
                        <p:nvSpPr>
                          <p:cNvPr id="2405"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406"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407"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408"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398" name="Group 47"/>
                        <p:cNvGrpSpPr>
                          <a:grpSpLocks/>
                        </p:cNvGrpSpPr>
                        <p:nvPr/>
                      </p:nvGrpSpPr>
                      <p:grpSpPr bwMode="auto">
                        <a:xfrm>
                          <a:off x="5634038" y="1613855"/>
                          <a:ext cx="822325" cy="893764"/>
                          <a:chOff x="5000590" y="1572741"/>
                          <a:chExt cx="1285223" cy="1514352"/>
                        </a:xfrm>
                      </p:grpSpPr>
                      <p:sp>
                        <p:nvSpPr>
                          <p:cNvPr id="2399"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400" name="Group 42"/>
                          <p:cNvGrpSpPr>
                            <a:grpSpLocks noChangeAspect="1"/>
                          </p:cNvGrpSpPr>
                          <p:nvPr/>
                        </p:nvGrpSpPr>
                        <p:grpSpPr bwMode="auto">
                          <a:xfrm>
                            <a:off x="5278496" y="1572741"/>
                            <a:ext cx="729450" cy="914531"/>
                            <a:chOff x="1778971" y="4297493"/>
                            <a:chExt cx="1076446" cy="1389260"/>
                          </a:xfrm>
                        </p:grpSpPr>
                        <p:sp>
                          <p:nvSpPr>
                            <p:cNvPr id="2401"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02"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403"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404"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2324" name="Group 1662"/>
                <p:cNvGrpSpPr/>
                <p:nvPr/>
              </p:nvGrpSpPr>
              <p:grpSpPr>
                <a:xfrm>
                  <a:off x="4622800" y="4635500"/>
                  <a:ext cx="584200" cy="457200"/>
                  <a:chOff x="2641600" y="3276600"/>
                  <a:chExt cx="584200" cy="457200"/>
                </a:xfrm>
              </p:grpSpPr>
              <p:sp>
                <p:nvSpPr>
                  <p:cNvPr id="2325" name="Oval 2324"/>
                  <p:cNvSpPr/>
                  <p:nvPr/>
                </p:nvSpPr>
                <p:spPr>
                  <a:xfrm>
                    <a:off x="2679700" y="3276600"/>
                    <a:ext cx="520700" cy="457200"/>
                  </a:xfrm>
                  <a:prstGeom prst="ellipse">
                    <a:avLst/>
                  </a:prstGeom>
                  <a:ln/>
                </p:spPr>
                <p:style>
                  <a:lnRef idx="1">
                    <a:schemeClr val="accent4"/>
                  </a:lnRef>
                  <a:fillRef idx="3">
                    <a:schemeClr val="accent4"/>
                  </a:fillRef>
                  <a:effectRef idx="2">
                    <a:schemeClr val="accent4"/>
                  </a:effectRef>
                  <a:fontRef idx="minor">
                    <a:schemeClr val="lt1"/>
                  </a:fontRef>
                </p:style>
              </p:sp>
              <p:grpSp>
                <p:nvGrpSpPr>
                  <p:cNvPr id="2326" name="Group 836"/>
                  <p:cNvGrpSpPr/>
                  <p:nvPr/>
                </p:nvGrpSpPr>
                <p:grpSpPr>
                  <a:xfrm>
                    <a:off x="2641600" y="3378202"/>
                    <a:ext cx="584200" cy="317503"/>
                    <a:chOff x="5065713" y="1118555"/>
                    <a:chExt cx="2016123" cy="1389064"/>
                  </a:xfrm>
                </p:grpSpPr>
                <p:grpSp>
                  <p:nvGrpSpPr>
                    <p:cNvPr id="2327" name="Group 47"/>
                    <p:cNvGrpSpPr>
                      <a:grpSpLocks/>
                    </p:cNvGrpSpPr>
                    <p:nvPr/>
                  </p:nvGrpSpPr>
                  <p:grpSpPr bwMode="auto">
                    <a:xfrm>
                      <a:off x="6210300" y="1155680"/>
                      <a:ext cx="871536" cy="811343"/>
                      <a:chOff x="4982454" y="1572378"/>
                      <a:chExt cx="1286282" cy="1328403"/>
                    </a:xfrm>
                  </p:grpSpPr>
                  <p:sp>
                    <p:nvSpPr>
                      <p:cNvPr id="2377"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378" name="Group 42"/>
                      <p:cNvGrpSpPr>
                        <a:grpSpLocks noChangeAspect="1"/>
                      </p:cNvGrpSpPr>
                      <p:nvPr/>
                    </p:nvGrpSpPr>
                    <p:grpSpPr bwMode="auto">
                      <a:xfrm>
                        <a:off x="5277268" y="1572378"/>
                        <a:ext cx="733000" cy="914227"/>
                        <a:chOff x="1777190" y="4296943"/>
                        <a:chExt cx="1081685" cy="1388799"/>
                      </a:xfrm>
                    </p:grpSpPr>
                    <p:sp>
                      <p:nvSpPr>
                        <p:cNvPr id="2379"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380"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381"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382"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328"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29" name="Group 477"/>
                    <p:cNvGrpSpPr/>
                    <p:nvPr/>
                  </p:nvGrpSpPr>
                  <p:grpSpPr>
                    <a:xfrm>
                      <a:off x="5065713" y="1118555"/>
                      <a:ext cx="1935162" cy="1389064"/>
                      <a:chOff x="5065713" y="1118555"/>
                      <a:chExt cx="1935162" cy="1389064"/>
                    </a:xfrm>
                  </p:grpSpPr>
                  <p:grpSp>
                    <p:nvGrpSpPr>
                      <p:cNvPr id="2330" name="Group 47"/>
                      <p:cNvGrpSpPr>
                        <a:grpSpLocks/>
                      </p:cNvGrpSpPr>
                      <p:nvPr/>
                    </p:nvGrpSpPr>
                    <p:grpSpPr bwMode="auto">
                      <a:xfrm>
                        <a:off x="6178550" y="1423355"/>
                        <a:ext cx="822325" cy="893764"/>
                        <a:chOff x="5001289" y="1571645"/>
                        <a:chExt cx="1285223" cy="1514352"/>
                      </a:xfrm>
                    </p:grpSpPr>
                    <p:sp>
                      <p:nvSpPr>
                        <p:cNvPr id="2371"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72" name="Group 42"/>
                        <p:cNvGrpSpPr>
                          <a:grpSpLocks noChangeAspect="1"/>
                        </p:cNvGrpSpPr>
                        <p:nvPr/>
                      </p:nvGrpSpPr>
                      <p:grpSpPr bwMode="auto">
                        <a:xfrm>
                          <a:off x="5279151" y="1571645"/>
                          <a:ext cx="729451" cy="914532"/>
                          <a:chOff x="1780001" y="4295827"/>
                          <a:chExt cx="1076447" cy="1389261"/>
                        </a:xfrm>
                      </p:grpSpPr>
                      <p:sp>
                        <p:nvSpPr>
                          <p:cNvPr id="2373"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74"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375"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76"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331" name="Group 474"/>
                      <p:cNvGrpSpPr/>
                      <p:nvPr/>
                    </p:nvGrpSpPr>
                    <p:grpSpPr>
                      <a:xfrm>
                        <a:off x="5065713" y="1118555"/>
                        <a:ext cx="1851025" cy="1389064"/>
                        <a:chOff x="5065713" y="1118555"/>
                        <a:chExt cx="1851025" cy="1389064"/>
                      </a:xfrm>
                    </p:grpSpPr>
                    <p:sp>
                      <p:nvSpPr>
                        <p:cNvPr id="2332"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33" name="Group 47"/>
                        <p:cNvGrpSpPr>
                          <a:grpSpLocks/>
                        </p:cNvGrpSpPr>
                        <p:nvPr/>
                      </p:nvGrpSpPr>
                      <p:grpSpPr bwMode="auto">
                        <a:xfrm>
                          <a:off x="5454650" y="1118555"/>
                          <a:ext cx="822325" cy="893764"/>
                          <a:chOff x="5000631" y="1571616"/>
                          <a:chExt cx="1285223" cy="1514352"/>
                        </a:xfrm>
                      </p:grpSpPr>
                      <p:sp>
                        <p:nvSpPr>
                          <p:cNvPr id="2365"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66" name="Group 811"/>
                          <p:cNvGrpSpPr>
                            <a:grpSpLocks noChangeAspect="1"/>
                          </p:cNvGrpSpPr>
                          <p:nvPr/>
                        </p:nvGrpSpPr>
                        <p:grpSpPr bwMode="auto">
                          <a:xfrm>
                            <a:off x="5278493" y="1571616"/>
                            <a:ext cx="729451" cy="914531"/>
                            <a:chOff x="1779030" y="4295784"/>
                            <a:chExt cx="1076447" cy="1389260"/>
                          </a:xfrm>
                        </p:grpSpPr>
                        <p:sp>
                          <p:nvSpPr>
                            <p:cNvPr id="2367"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68"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369"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70"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334" name="Group 47"/>
                        <p:cNvGrpSpPr>
                          <a:grpSpLocks/>
                        </p:cNvGrpSpPr>
                        <p:nvPr/>
                      </p:nvGrpSpPr>
                      <p:grpSpPr bwMode="auto">
                        <a:xfrm>
                          <a:off x="5857875" y="1118555"/>
                          <a:ext cx="822325" cy="893764"/>
                          <a:chOff x="5000379" y="1571616"/>
                          <a:chExt cx="1285223" cy="1514352"/>
                        </a:xfrm>
                      </p:grpSpPr>
                      <p:sp>
                        <p:nvSpPr>
                          <p:cNvPr id="2359"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60" name="Group 42"/>
                          <p:cNvGrpSpPr>
                            <a:grpSpLocks noChangeAspect="1"/>
                          </p:cNvGrpSpPr>
                          <p:nvPr/>
                        </p:nvGrpSpPr>
                        <p:grpSpPr bwMode="auto">
                          <a:xfrm>
                            <a:off x="5278242" y="1571616"/>
                            <a:ext cx="729451" cy="914531"/>
                            <a:chOff x="1778659" y="4295784"/>
                            <a:chExt cx="1076447" cy="1389260"/>
                          </a:xfrm>
                        </p:grpSpPr>
                        <p:sp>
                          <p:nvSpPr>
                            <p:cNvPr id="2361"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62"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363"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64"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335"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336"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37" name="Group 42"/>
                        <p:cNvGrpSpPr>
                          <a:grpSpLocks noChangeAspect="1"/>
                        </p:cNvGrpSpPr>
                        <p:nvPr/>
                      </p:nvGrpSpPr>
                      <p:grpSpPr bwMode="auto">
                        <a:xfrm>
                          <a:off x="6178550" y="1575752"/>
                          <a:ext cx="468313" cy="539750"/>
                          <a:chOff x="1778966" y="4296409"/>
                          <a:chExt cx="1080111" cy="1389255"/>
                        </a:xfrm>
                      </p:grpSpPr>
                      <p:sp>
                        <p:nvSpPr>
                          <p:cNvPr id="2355"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56"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57"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358"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338" name="Group 42"/>
                        <p:cNvGrpSpPr>
                          <a:grpSpLocks noChangeAspect="1"/>
                        </p:cNvGrpSpPr>
                        <p:nvPr/>
                      </p:nvGrpSpPr>
                      <p:grpSpPr bwMode="auto">
                        <a:xfrm>
                          <a:off x="5326045" y="1304290"/>
                          <a:ext cx="468312" cy="538162"/>
                          <a:chOff x="1778738" y="4297783"/>
                          <a:chExt cx="1080109" cy="1385168"/>
                        </a:xfrm>
                      </p:grpSpPr>
                      <p:sp>
                        <p:nvSpPr>
                          <p:cNvPr id="2351"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52"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353"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54"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339" name="Group 42"/>
                        <p:cNvGrpSpPr>
                          <a:grpSpLocks noChangeAspect="1"/>
                        </p:cNvGrpSpPr>
                        <p:nvPr/>
                      </p:nvGrpSpPr>
                      <p:grpSpPr bwMode="auto">
                        <a:xfrm>
                          <a:off x="5440364" y="1479684"/>
                          <a:ext cx="541336" cy="594103"/>
                          <a:chOff x="1777860" y="4295781"/>
                          <a:chExt cx="1080889" cy="1390477"/>
                        </a:xfrm>
                      </p:grpSpPr>
                      <p:sp>
                        <p:nvSpPr>
                          <p:cNvPr id="2347"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348"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349"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350"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340" name="Group 47"/>
                        <p:cNvGrpSpPr>
                          <a:grpSpLocks/>
                        </p:cNvGrpSpPr>
                        <p:nvPr/>
                      </p:nvGrpSpPr>
                      <p:grpSpPr bwMode="auto">
                        <a:xfrm>
                          <a:off x="5634038" y="1613855"/>
                          <a:ext cx="822325" cy="893764"/>
                          <a:chOff x="5000590" y="1572741"/>
                          <a:chExt cx="1285223" cy="1514352"/>
                        </a:xfrm>
                      </p:grpSpPr>
                      <p:sp>
                        <p:nvSpPr>
                          <p:cNvPr id="2341"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342" name="Group 42"/>
                          <p:cNvGrpSpPr>
                            <a:grpSpLocks noChangeAspect="1"/>
                          </p:cNvGrpSpPr>
                          <p:nvPr/>
                        </p:nvGrpSpPr>
                        <p:grpSpPr bwMode="auto">
                          <a:xfrm>
                            <a:off x="5278498" y="1572741"/>
                            <a:ext cx="729450" cy="914531"/>
                            <a:chOff x="1778971" y="4297493"/>
                            <a:chExt cx="1076446" cy="1389260"/>
                          </a:xfrm>
                        </p:grpSpPr>
                        <p:sp>
                          <p:nvSpPr>
                            <p:cNvPr id="2343"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44"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345"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346"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grpSp>
      <p:grpSp>
        <p:nvGrpSpPr>
          <p:cNvPr id="2619" name="Group 2618"/>
          <p:cNvGrpSpPr/>
          <p:nvPr/>
        </p:nvGrpSpPr>
        <p:grpSpPr>
          <a:xfrm>
            <a:off x="6108393" y="6072908"/>
            <a:ext cx="545143" cy="427157"/>
            <a:chOff x="2641600" y="3276600"/>
            <a:chExt cx="584200" cy="457200"/>
          </a:xfrm>
        </p:grpSpPr>
        <p:sp>
          <p:nvSpPr>
            <p:cNvPr id="2620" name="Oval 2619"/>
            <p:cNvSpPr/>
            <p:nvPr/>
          </p:nvSpPr>
          <p:spPr>
            <a:xfrm>
              <a:off x="2679700" y="3276600"/>
              <a:ext cx="520700" cy="457200"/>
            </a:xfrm>
            <a:prstGeom prst="ellipse">
              <a:avLst/>
            </a:prstGeom>
            <a:gradFill>
              <a:gsLst>
                <a:gs pos="0">
                  <a:srgbClr val="008000"/>
                </a:gs>
                <a:gs pos="100000">
                  <a:schemeClr val="accent6">
                    <a:tint val="50000"/>
                    <a:shade val="100000"/>
                    <a:satMod val="350000"/>
                  </a:schemeClr>
                </a:gs>
              </a:gsLst>
            </a:gradFill>
            <a:ln/>
          </p:spPr>
          <p:style>
            <a:lnRef idx="0">
              <a:schemeClr val="accent6"/>
            </a:lnRef>
            <a:fillRef idx="3">
              <a:schemeClr val="accent6"/>
            </a:fillRef>
            <a:effectRef idx="3">
              <a:schemeClr val="accent6"/>
            </a:effectRef>
            <a:fontRef idx="minor">
              <a:schemeClr val="lt1"/>
            </a:fontRef>
          </p:style>
        </p:sp>
        <p:grpSp>
          <p:nvGrpSpPr>
            <p:cNvPr id="2621" name="Group 836"/>
            <p:cNvGrpSpPr/>
            <p:nvPr/>
          </p:nvGrpSpPr>
          <p:grpSpPr>
            <a:xfrm>
              <a:off x="2641600" y="3378202"/>
              <a:ext cx="584200" cy="317502"/>
              <a:chOff x="5065713" y="1118555"/>
              <a:chExt cx="2016123" cy="1389064"/>
            </a:xfrm>
          </p:grpSpPr>
          <p:grpSp>
            <p:nvGrpSpPr>
              <p:cNvPr id="2622" name="Group 47"/>
              <p:cNvGrpSpPr>
                <a:grpSpLocks/>
              </p:cNvGrpSpPr>
              <p:nvPr/>
            </p:nvGrpSpPr>
            <p:grpSpPr bwMode="auto">
              <a:xfrm>
                <a:off x="6210300" y="1155682"/>
                <a:ext cx="871536" cy="811343"/>
                <a:chOff x="4982454" y="1572378"/>
                <a:chExt cx="1286282" cy="1328403"/>
              </a:xfrm>
            </p:grpSpPr>
            <p:sp>
              <p:nvSpPr>
                <p:cNvPr id="2672"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673" name="Group 42"/>
                <p:cNvGrpSpPr>
                  <a:grpSpLocks noChangeAspect="1"/>
                </p:cNvGrpSpPr>
                <p:nvPr/>
              </p:nvGrpSpPr>
              <p:grpSpPr bwMode="auto">
                <a:xfrm>
                  <a:off x="5277268" y="1572378"/>
                  <a:ext cx="733000" cy="914227"/>
                  <a:chOff x="1777190" y="4296943"/>
                  <a:chExt cx="1081685" cy="1388799"/>
                </a:xfrm>
              </p:grpSpPr>
              <p:sp>
                <p:nvSpPr>
                  <p:cNvPr id="2674"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675"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676"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677"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623"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624" name="Group 477"/>
              <p:cNvGrpSpPr/>
              <p:nvPr/>
            </p:nvGrpSpPr>
            <p:grpSpPr>
              <a:xfrm>
                <a:off x="5065713" y="1118555"/>
                <a:ext cx="1935162" cy="1389064"/>
                <a:chOff x="5065713" y="1118555"/>
                <a:chExt cx="1935162" cy="1389064"/>
              </a:xfrm>
            </p:grpSpPr>
            <p:grpSp>
              <p:nvGrpSpPr>
                <p:cNvPr id="2625" name="Group 47"/>
                <p:cNvGrpSpPr>
                  <a:grpSpLocks/>
                </p:cNvGrpSpPr>
                <p:nvPr/>
              </p:nvGrpSpPr>
              <p:grpSpPr bwMode="auto">
                <a:xfrm>
                  <a:off x="6178550" y="1423355"/>
                  <a:ext cx="822325" cy="893764"/>
                  <a:chOff x="5001289" y="1571645"/>
                  <a:chExt cx="1285223" cy="1514352"/>
                </a:xfrm>
              </p:grpSpPr>
              <p:sp>
                <p:nvSpPr>
                  <p:cNvPr id="2666"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667" name="Group 42"/>
                  <p:cNvGrpSpPr>
                    <a:grpSpLocks noChangeAspect="1"/>
                  </p:cNvGrpSpPr>
                  <p:nvPr/>
                </p:nvGrpSpPr>
                <p:grpSpPr bwMode="auto">
                  <a:xfrm>
                    <a:off x="5279153" y="1571645"/>
                    <a:ext cx="729451" cy="914532"/>
                    <a:chOff x="1780001" y="4295827"/>
                    <a:chExt cx="1076447" cy="1389261"/>
                  </a:xfrm>
                </p:grpSpPr>
                <p:sp>
                  <p:nvSpPr>
                    <p:cNvPr id="2668"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69"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670"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71"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626" name="Group 474"/>
                <p:cNvGrpSpPr/>
                <p:nvPr/>
              </p:nvGrpSpPr>
              <p:grpSpPr>
                <a:xfrm>
                  <a:off x="5065713" y="1118555"/>
                  <a:ext cx="1851025" cy="1389064"/>
                  <a:chOff x="5065713" y="1118555"/>
                  <a:chExt cx="1851025" cy="1389064"/>
                </a:xfrm>
              </p:grpSpPr>
              <p:sp>
                <p:nvSpPr>
                  <p:cNvPr id="2627"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628" name="Group 47"/>
                  <p:cNvGrpSpPr>
                    <a:grpSpLocks/>
                  </p:cNvGrpSpPr>
                  <p:nvPr/>
                </p:nvGrpSpPr>
                <p:grpSpPr bwMode="auto">
                  <a:xfrm>
                    <a:off x="5454650" y="1118555"/>
                    <a:ext cx="822325" cy="893764"/>
                    <a:chOff x="5000631" y="1571616"/>
                    <a:chExt cx="1285223" cy="1514352"/>
                  </a:xfrm>
                </p:grpSpPr>
                <p:sp>
                  <p:nvSpPr>
                    <p:cNvPr id="2660"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661" name="Group 811"/>
                    <p:cNvGrpSpPr>
                      <a:grpSpLocks noChangeAspect="1"/>
                    </p:cNvGrpSpPr>
                    <p:nvPr/>
                  </p:nvGrpSpPr>
                  <p:grpSpPr bwMode="auto">
                    <a:xfrm>
                      <a:off x="5278495" y="1571616"/>
                      <a:ext cx="729451" cy="914531"/>
                      <a:chOff x="1779030" y="4295784"/>
                      <a:chExt cx="1076447" cy="1389260"/>
                    </a:xfrm>
                  </p:grpSpPr>
                  <p:sp>
                    <p:nvSpPr>
                      <p:cNvPr id="2662"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63"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664"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65"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629" name="Group 47"/>
                  <p:cNvGrpSpPr>
                    <a:grpSpLocks/>
                  </p:cNvGrpSpPr>
                  <p:nvPr/>
                </p:nvGrpSpPr>
                <p:grpSpPr bwMode="auto">
                  <a:xfrm>
                    <a:off x="5857875" y="1118555"/>
                    <a:ext cx="822325" cy="893764"/>
                    <a:chOff x="5000379" y="1571616"/>
                    <a:chExt cx="1285223" cy="1514352"/>
                  </a:xfrm>
                </p:grpSpPr>
                <p:sp>
                  <p:nvSpPr>
                    <p:cNvPr id="2654"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655" name="Group 42"/>
                    <p:cNvGrpSpPr>
                      <a:grpSpLocks noChangeAspect="1"/>
                    </p:cNvGrpSpPr>
                    <p:nvPr/>
                  </p:nvGrpSpPr>
                  <p:grpSpPr bwMode="auto">
                    <a:xfrm>
                      <a:off x="5278244" y="1571616"/>
                      <a:ext cx="729451" cy="914531"/>
                      <a:chOff x="1778659" y="4295784"/>
                      <a:chExt cx="1076447" cy="1389260"/>
                    </a:xfrm>
                  </p:grpSpPr>
                  <p:sp>
                    <p:nvSpPr>
                      <p:cNvPr id="2656"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57"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658"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59"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630"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631"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632" name="Group 42"/>
                  <p:cNvGrpSpPr>
                    <a:grpSpLocks noChangeAspect="1"/>
                  </p:cNvGrpSpPr>
                  <p:nvPr/>
                </p:nvGrpSpPr>
                <p:grpSpPr bwMode="auto">
                  <a:xfrm>
                    <a:off x="6178550" y="1575752"/>
                    <a:ext cx="468313" cy="539750"/>
                    <a:chOff x="1778966" y="4296409"/>
                    <a:chExt cx="1080111" cy="1389255"/>
                  </a:xfrm>
                </p:grpSpPr>
                <p:sp>
                  <p:nvSpPr>
                    <p:cNvPr id="2650"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51"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52"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653"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633" name="Group 42"/>
                  <p:cNvGrpSpPr>
                    <a:grpSpLocks noChangeAspect="1"/>
                  </p:cNvGrpSpPr>
                  <p:nvPr/>
                </p:nvGrpSpPr>
                <p:grpSpPr bwMode="auto">
                  <a:xfrm>
                    <a:off x="5326047" y="1304290"/>
                    <a:ext cx="468312" cy="538162"/>
                    <a:chOff x="1778738" y="4297783"/>
                    <a:chExt cx="1080109" cy="1385168"/>
                  </a:xfrm>
                </p:grpSpPr>
                <p:sp>
                  <p:nvSpPr>
                    <p:cNvPr id="2646"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47"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648"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49"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634" name="Group 42"/>
                  <p:cNvGrpSpPr>
                    <a:grpSpLocks noChangeAspect="1"/>
                  </p:cNvGrpSpPr>
                  <p:nvPr/>
                </p:nvGrpSpPr>
                <p:grpSpPr bwMode="auto">
                  <a:xfrm>
                    <a:off x="5440364" y="1479684"/>
                    <a:ext cx="541336" cy="594103"/>
                    <a:chOff x="1777860" y="4295781"/>
                    <a:chExt cx="1080889" cy="1390477"/>
                  </a:xfrm>
                </p:grpSpPr>
                <p:sp>
                  <p:nvSpPr>
                    <p:cNvPr id="2642"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643"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644"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645"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635" name="Group 47"/>
                  <p:cNvGrpSpPr>
                    <a:grpSpLocks/>
                  </p:cNvGrpSpPr>
                  <p:nvPr/>
                </p:nvGrpSpPr>
                <p:grpSpPr bwMode="auto">
                  <a:xfrm>
                    <a:off x="5634038" y="1613855"/>
                    <a:ext cx="822325" cy="893764"/>
                    <a:chOff x="5000590" y="1572741"/>
                    <a:chExt cx="1285223" cy="1514352"/>
                  </a:xfrm>
                </p:grpSpPr>
                <p:sp>
                  <p:nvSpPr>
                    <p:cNvPr id="2636"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637" name="Group 42"/>
                    <p:cNvGrpSpPr>
                      <a:grpSpLocks noChangeAspect="1"/>
                    </p:cNvGrpSpPr>
                    <p:nvPr/>
                  </p:nvGrpSpPr>
                  <p:grpSpPr bwMode="auto">
                    <a:xfrm>
                      <a:off x="5278496" y="1572741"/>
                      <a:ext cx="729450" cy="914531"/>
                      <a:chOff x="1778971" y="4297493"/>
                      <a:chExt cx="1076446" cy="1389260"/>
                    </a:xfrm>
                  </p:grpSpPr>
                  <p:sp>
                    <p:nvSpPr>
                      <p:cNvPr id="2638"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39"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640"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41"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2737" name="Group 2736"/>
          <p:cNvGrpSpPr/>
          <p:nvPr/>
        </p:nvGrpSpPr>
        <p:grpSpPr>
          <a:xfrm>
            <a:off x="7518653" y="6108504"/>
            <a:ext cx="545143" cy="427157"/>
            <a:chOff x="2641600" y="3276600"/>
            <a:chExt cx="584200" cy="457200"/>
          </a:xfrm>
        </p:grpSpPr>
        <p:sp>
          <p:nvSpPr>
            <p:cNvPr id="2738" name="Oval 2737"/>
            <p:cNvSpPr/>
            <p:nvPr/>
          </p:nvSpPr>
          <p:spPr>
            <a:xfrm>
              <a:off x="2679700" y="3276600"/>
              <a:ext cx="520700" cy="457200"/>
            </a:xfrm>
            <a:prstGeom prst="ellipse">
              <a:avLst/>
            </a:prstGeom>
            <a:gradFill>
              <a:gsLst>
                <a:gs pos="0">
                  <a:srgbClr val="008000"/>
                </a:gs>
                <a:gs pos="100000">
                  <a:schemeClr val="accent6">
                    <a:tint val="50000"/>
                    <a:shade val="100000"/>
                    <a:satMod val="350000"/>
                  </a:schemeClr>
                </a:gs>
              </a:gsLst>
            </a:gradFill>
            <a:ln/>
          </p:spPr>
          <p:style>
            <a:lnRef idx="0">
              <a:schemeClr val="accent6"/>
            </a:lnRef>
            <a:fillRef idx="3">
              <a:schemeClr val="accent6"/>
            </a:fillRef>
            <a:effectRef idx="3">
              <a:schemeClr val="accent6"/>
            </a:effectRef>
            <a:fontRef idx="minor">
              <a:schemeClr val="lt1"/>
            </a:fontRef>
          </p:style>
        </p:sp>
        <p:grpSp>
          <p:nvGrpSpPr>
            <p:cNvPr id="2739" name="Group 836"/>
            <p:cNvGrpSpPr/>
            <p:nvPr/>
          </p:nvGrpSpPr>
          <p:grpSpPr>
            <a:xfrm>
              <a:off x="2641600" y="3378202"/>
              <a:ext cx="584200" cy="317503"/>
              <a:chOff x="5065713" y="1118555"/>
              <a:chExt cx="2016123" cy="1389064"/>
            </a:xfrm>
          </p:grpSpPr>
          <p:grpSp>
            <p:nvGrpSpPr>
              <p:cNvPr id="2740" name="Group 47"/>
              <p:cNvGrpSpPr>
                <a:grpSpLocks/>
              </p:cNvGrpSpPr>
              <p:nvPr/>
            </p:nvGrpSpPr>
            <p:grpSpPr bwMode="auto">
              <a:xfrm>
                <a:off x="6210300" y="1155680"/>
                <a:ext cx="871536" cy="811343"/>
                <a:chOff x="4982454" y="1572378"/>
                <a:chExt cx="1286282" cy="1328403"/>
              </a:xfrm>
            </p:grpSpPr>
            <p:sp>
              <p:nvSpPr>
                <p:cNvPr id="2790"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791" name="Group 42"/>
                <p:cNvGrpSpPr>
                  <a:grpSpLocks noChangeAspect="1"/>
                </p:cNvGrpSpPr>
                <p:nvPr/>
              </p:nvGrpSpPr>
              <p:grpSpPr bwMode="auto">
                <a:xfrm>
                  <a:off x="5277268" y="1572378"/>
                  <a:ext cx="733000" cy="914227"/>
                  <a:chOff x="1777190" y="4296943"/>
                  <a:chExt cx="1081685" cy="1388799"/>
                </a:xfrm>
              </p:grpSpPr>
              <p:sp>
                <p:nvSpPr>
                  <p:cNvPr id="2792"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793"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794"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795"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741"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742" name="Group 477"/>
              <p:cNvGrpSpPr/>
              <p:nvPr/>
            </p:nvGrpSpPr>
            <p:grpSpPr>
              <a:xfrm>
                <a:off x="5065713" y="1118555"/>
                <a:ext cx="1935162" cy="1389064"/>
                <a:chOff x="5065713" y="1118555"/>
                <a:chExt cx="1935162" cy="1389064"/>
              </a:xfrm>
            </p:grpSpPr>
            <p:grpSp>
              <p:nvGrpSpPr>
                <p:cNvPr id="2743" name="Group 47"/>
                <p:cNvGrpSpPr>
                  <a:grpSpLocks/>
                </p:cNvGrpSpPr>
                <p:nvPr/>
              </p:nvGrpSpPr>
              <p:grpSpPr bwMode="auto">
                <a:xfrm>
                  <a:off x="6178550" y="1423355"/>
                  <a:ext cx="822325" cy="893764"/>
                  <a:chOff x="5001289" y="1571645"/>
                  <a:chExt cx="1285223" cy="1514352"/>
                </a:xfrm>
              </p:grpSpPr>
              <p:sp>
                <p:nvSpPr>
                  <p:cNvPr id="2784"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785" name="Group 42"/>
                  <p:cNvGrpSpPr>
                    <a:grpSpLocks noChangeAspect="1"/>
                  </p:cNvGrpSpPr>
                  <p:nvPr/>
                </p:nvGrpSpPr>
                <p:grpSpPr bwMode="auto">
                  <a:xfrm>
                    <a:off x="5279151" y="1571645"/>
                    <a:ext cx="729451" cy="914532"/>
                    <a:chOff x="1780001" y="4295827"/>
                    <a:chExt cx="1076447" cy="1389261"/>
                  </a:xfrm>
                </p:grpSpPr>
                <p:sp>
                  <p:nvSpPr>
                    <p:cNvPr id="2786"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87"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788"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89"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744" name="Group 474"/>
                <p:cNvGrpSpPr/>
                <p:nvPr/>
              </p:nvGrpSpPr>
              <p:grpSpPr>
                <a:xfrm>
                  <a:off x="5065713" y="1118555"/>
                  <a:ext cx="1851025" cy="1389064"/>
                  <a:chOff x="5065713" y="1118555"/>
                  <a:chExt cx="1851025" cy="1389064"/>
                </a:xfrm>
              </p:grpSpPr>
              <p:sp>
                <p:nvSpPr>
                  <p:cNvPr id="2745"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746" name="Group 47"/>
                  <p:cNvGrpSpPr>
                    <a:grpSpLocks/>
                  </p:cNvGrpSpPr>
                  <p:nvPr/>
                </p:nvGrpSpPr>
                <p:grpSpPr bwMode="auto">
                  <a:xfrm>
                    <a:off x="5454650" y="1118555"/>
                    <a:ext cx="822325" cy="893764"/>
                    <a:chOff x="5000631" y="1571616"/>
                    <a:chExt cx="1285223" cy="1514352"/>
                  </a:xfrm>
                </p:grpSpPr>
                <p:sp>
                  <p:nvSpPr>
                    <p:cNvPr id="2778"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779" name="Group 811"/>
                    <p:cNvGrpSpPr>
                      <a:grpSpLocks noChangeAspect="1"/>
                    </p:cNvGrpSpPr>
                    <p:nvPr/>
                  </p:nvGrpSpPr>
                  <p:grpSpPr bwMode="auto">
                    <a:xfrm>
                      <a:off x="5278493" y="1571616"/>
                      <a:ext cx="729451" cy="914531"/>
                      <a:chOff x="1779030" y="4295784"/>
                      <a:chExt cx="1076447" cy="1389260"/>
                    </a:xfrm>
                  </p:grpSpPr>
                  <p:sp>
                    <p:nvSpPr>
                      <p:cNvPr id="2780"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81"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782"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83"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747" name="Group 47"/>
                  <p:cNvGrpSpPr>
                    <a:grpSpLocks/>
                  </p:cNvGrpSpPr>
                  <p:nvPr/>
                </p:nvGrpSpPr>
                <p:grpSpPr bwMode="auto">
                  <a:xfrm>
                    <a:off x="5857875" y="1118555"/>
                    <a:ext cx="822325" cy="893764"/>
                    <a:chOff x="5000379" y="1571616"/>
                    <a:chExt cx="1285223" cy="1514352"/>
                  </a:xfrm>
                </p:grpSpPr>
                <p:sp>
                  <p:nvSpPr>
                    <p:cNvPr id="2772"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773" name="Group 42"/>
                    <p:cNvGrpSpPr>
                      <a:grpSpLocks noChangeAspect="1"/>
                    </p:cNvGrpSpPr>
                    <p:nvPr/>
                  </p:nvGrpSpPr>
                  <p:grpSpPr bwMode="auto">
                    <a:xfrm>
                      <a:off x="5278242" y="1571616"/>
                      <a:ext cx="729451" cy="914531"/>
                      <a:chOff x="1778659" y="4295784"/>
                      <a:chExt cx="1076447" cy="1389260"/>
                    </a:xfrm>
                  </p:grpSpPr>
                  <p:sp>
                    <p:nvSpPr>
                      <p:cNvPr id="2774"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75"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776"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77"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748"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749"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750" name="Group 42"/>
                  <p:cNvGrpSpPr>
                    <a:grpSpLocks noChangeAspect="1"/>
                  </p:cNvGrpSpPr>
                  <p:nvPr/>
                </p:nvGrpSpPr>
                <p:grpSpPr bwMode="auto">
                  <a:xfrm>
                    <a:off x="6178550" y="1575752"/>
                    <a:ext cx="468313" cy="539750"/>
                    <a:chOff x="1778966" y="4296409"/>
                    <a:chExt cx="1080111" cy="1389255"/>
                  </a:xfrm>
                </p:grpSpPr>
                <p:sp>
                  <p:nvSpPr>
                    <p:cNvPr id="2768"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69"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70"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771"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751" name="Group 42"/>
                  <p:cNvGrpSpPr>
                    <a:grpSpLocks noChangeAspect="1"/>
                  </p:cNvGrpSpPr>
                  <p:nvPr/>
                </p:nvGrpSpPr>
                <p:grpSpPr bwMode="auto">
                  <a:xfrm>
                    <a:off x="5326045" y="1304290"/>
                    <a:ext cx="468312" cy="538162"/>
                    <a:chOff x="1778738" y="4297783"/>
                    <a:chExt cx="1080109" cy="1385168"/>
                  </a:xfrm>
                </p:grpSpPr>
                <p:sp>
                  <p:nvSpPr>
                    <p:cNvPr id="2764"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65"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766"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67"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752" name="Group 42"/>
                  <p:cNvGrpSpPr>
                    <a:grpSpLocks noChangeAspect="1"/>
                  </p:cNvGrpSpPr>
                  <p:nvPr/>
                </p:nvGrpSpPr>
                <p:grpSpPr bwMode="auto">
                  <a:xfrm>
                    <a:off x="5440364" y="1479684"/>
                    <a:ext cx="541336" cy="594103"/>
                    <a:chOff x="1777860" y="4295781"/>
                    <a:chExt cx="1080889" cy="1390477"/>
                  </a:xfrm>
                </p:grpSpPr>
                <p:sp>
                  <p:nvSpPr>
                    <p:cNvPr id="2760"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761"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762"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763"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753" name="Group 47"/>
                  <p:cNvGrpSpPr>
                    <a:grpSpLocks/>
                  </p:cNvGrpSpPr>
                  <p:nvPr/>
                </p:nvGrpSpPr>
                <p:grpSpPr bwMode="auto">
                  <a:xfrm>
                    <a:off x="5634038" y="1613855"/>
                    <a:ext cx="822325" cy="893764"/>
                    <a:chOff x="5000590" y="1572741"/>
                    <a:chExt cx="1285223" cy="1514352"/>
                  </a:xfrm>
                </p:grpSpPr>
                <p:sp>
                  <p:nvSpPr>
                    <p:cNvPr id="2754"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755" name="Group 42"/>
                    <p:cNvGrpSpPr>
                      <a:grpSpLocks noChangeAspect="1"/>
                    </p:cNvGrpSpPr>
                    <p:nvPr/>
                  </p:nvGrpSpPr>
                  <p:grpSpPr bwMode="auto">
                    <a:xfrm>
                      <a:off x="5278498" y="1572741"/>
                      <a:ext cx="729450" cy="914531"/>
                      <a:chOff x="1778971" y="4297493"/>
                      <a:chExt cx="1076446" cy="1389260"/>
                    </a:xfrm>
                  </p:grpSpPr>
                  <p:sp>
                    <p:nvSpPr>
                      <p:cNvPr id="2756"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57"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758"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59"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2916" name="Group 2915"/>
          <p:cNvGrpSpPr/>
          <p:nvPr/>
        </p:nvGrpSpPr>
        <p:grpSpPr>
          <a:xfrm>
            <a:off x="5859523" y="5408441"/>
            <a:ext cx="1054732" cy="427157"/>
            <a:chOff x="7658100" y="5397500"/>
            <a:chExt cx="1130300" cy="457200"/>
          </a:xfrm>
        </p:grpSpPr>
        <p:grpSp>
          <p:nvGrpSpPr>
            <p:cNvPr id="2678" name="Group 2677"/>
            <p:cNvGrpSpPr/>
            <p:nvPr/>
          </p:nvGrpSpPr>
          <p:grpSpPr>
            <a:xfrm>
              <a:off x="7658100" y="5397500"/>
              <a:ext cx="584200" cy="457200"/>
              <a:chOff x="2641600" y="3276600"/>
              <a:chExt cx="584200" cy="457200"/>
            </a:xfrm>
          </p:grpSpPr>
          <p:sp>
            <p:nvSpPr>
              <p:cNvPr id="2679" name="Oval 2678"/>
              <p:cNvSpPr/>
              <p:nvPr/>
            </p:nvSpPr>
            <p:spPr>
              <a:xfrm>
                <a:off x="2679700" y="3276600"/>
                <a:ext cx="520700" cy="457200"/>
              </a:xfrm>
              <a:prstGeom prst="ellipse">
                <a:avLst/>
              </a:prstGeom>
              <a:ln/>
            </p:spPr>
            <p:style>
              <a:lnRef idx="0">
                <a:schemeClr val="accent6"/>
              </a:lnRef>
              <a:fillRef idx="3">
                <a:schemeClr val="accent6"/>
              </a:fillRef>
              <a:effectRef idx="3">
                <a:schemeClr val="accent6"/>
              </a:effectRef>
              <a:fontRef idx="minor">
                <a:schemeClr val="lt1"/>
              </a:fontRef>
            </p:style>
          </p:sp>
          <p:grpSp>
            <p:nvGrpSpPr>
              <p:cNvPr id="2680" name="Group 836"/>
              <p:cNvGrpSpPr/>
              <p:nvPr/>
            </p:nvGrpSpPr>
            <p:grpSpPr>
              <a:xfrm>
                <a:off x="2641600" y="3378202"/>
                <a:ext cx="584200" cy="317502"/>
                <a:chOff x="5065713" y="1118555"/>
                <a:chExt cx="2016123" cy="1389064"/>
              </a:xfrm>
            </p:grpSpPr>
            <p:grpSp>
              <p:nvGrpSpPr>
                <p:cNvPr id="2681" name="Group 47"/>
                <p:cNvGrpSpPr>
                  <a:grpSpLocks/>
                </p:cNvGrpSpPr>
                <p:nvPr/>
              </p:nvGrpSpPr>
              <p:grpSpPr bwMode="auto">
                <a:xfrm>
                  <a:off x="6210300" y="1155682"/>
                  <a:ext cx="871536" cy="811343"/>
                  <a:chOff x="4982454" y="1572378"/>
                  <a:chExt cx="1286282" cy="1328403"/>
                </a:xfrm>
              </p:grpSpPr>
              <p:sp>
                <p:nvSpPr>
                  <p:cNvPr id="2731"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732" name="Group 42"/>
                  <p:cNvGrpSpPr>
                    <a:grpSpLocks noChangeAspect="1"/>
                  </p:cNvGrpSpPr>
                  <p:nvPr/>
                </p:nvGrpSpPr>
                <p:grpSpPr bwMode="auto">
                  <a:xfrm>
                    <a:off x="5277268" y="1572378"/>
                    <a:ext cx="733000" cy="914227"/>
                    <a:chOff x="1777190" y="4296943"/>
                    <a:chExt cx="1081685" cy="1388799"/>
                  </a:xfrm>
                </p:grpSpPr>
                <p:sp>
                  <p:nvSpPr>
                    <p:cNvPr id="2733"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734"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735"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736"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682"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683" name="Group 477"/>
                <p:cNvGrpSpPr/>
                <p:nvPr/>
              </p:nvGrpSpPr>
              <p:grpSpPr>
                <a:xfrm>
                  <a:off x="5065713" y="1118555"/>
                  <a:ext cx="1935162" cy="1389064"/>
                  <a:chOff x="5065713" y="1118555"/>
                  <a:chExt cx="1935162" cy="1389064"/>
                </a:xfrm>
              </p:grpSpPr>
              <p:grpSp>
                <p:nvGrpSpPr>
                  <p:cNvPr id="2684" name="Group 47"/>
                  <p:cNvGrpSpPr>
                    <a:grpSpLocks/>
                  </p:cNvGrpSpPr>
                  <p:nvPr/>
                </p:nvGrpSpPr>
                <p:grpSpPr bwMode="auto">
                  <a:xfrm>
                    <a:off x="6178550" y="1423355"/>
                    <a:ext cx="822325" cy="893764"/>
                    <a:chOff x="5001289" y="1571645"/>
                    <a:chExt cx="1285223" cy="1514352"/>
                  </a:xfrm>
                </p:grpSpPr>
                <p:sp>
                  <p:nvSpPr>
                    <p:cNvPr id="2725"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726" name="Group 42"/>
                    <p:cNvGrpSpPr>
                      <a:grpSpLocks noChangeAspect="1"/>
                    </p:cNvGrpSpPr>
                    <p:nvPr/>
                  </p:nvGrpSpPr>
                  <p:grpSpPr bwMode="auto">
                    <a:xfrm>
                      <a:off x="5279153" y="1571645"/>
                      <a:ext cx="729451" cy="914532"/>
                      <a:chOff x="1780001" y="4295827"/>
                      <a:chExt cx="1076447" cy="1389261"/>
                    </a:xfrm>
                  </p:grpSpPr>
                  <p:sp>
                    <p:nvSpPr>
                      <p:cNvPr id="2727"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28"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729"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30"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685" name="Group 474"/>
                  <p:cNvGrpSpPr/>
                  <p:nvPr/>
                </p:nvGrpSpPr>
                <p:grpSpPr>
                  <a:xfrm>
                    <a:off x="5065713" y="1118555"/>
                    <a:ext cx="1851025" cy="1389064"/>
                    <a:chOff x="5065713" y="1118555"/>
                    <a:chExt cx="1851025" cy="1389064"/>
                  </a:xfrm>
                </p:grpSpPr>
                <p:sp>
                  <p:nvSpPr>
                    <p:cNvPr id="2686"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687" name="Group 47"/>
                    <p:cNvGrpSpPr>
                      <a:grpSpLocks/>
                    </p:cNvGrpSpPr>
                    <p:nvPr/>
                  </p:nvGrpSpPr>
                  <p:grpSpPr bwMode="auto">
                    <a:xfrm>
                      <a:off x="5454650" y="1118555"/>
                      <a:ext cx="822325" cy="893764"/>
                      <a:chOff x="5000631" y="1571616"/>
                      <a:chExt cx="1285223" cy="1514352"/>
                    </a:xfrm>
                  </p:grpSpPr>
                  <p:sp>
                    <p:nvSpPr>
                      <p:cNvPr id="2719"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720" name="Group 811"/>
                      <p:cNvGrpSpPr>
                        <a:grpSpLocks noChangeAspect="1"/>
                      </p:cNvGrpSpPr>
                      <p:nvPr/>
                    </p:nvGrpSpPr>
                    <p:grpSpPr bwMode="auto">
                      <a:xfrm>
                        <a:off x="5278495" y="1571616"/>
                        <a:ext cx="729451" cy="914531"/>
                        <a:chOff x="1779030" y="4295784"/>
                        <a:chExt cx="1076447" cy="1389260"/>
                      </a:xfrm>
                    </p:grpSpPr>
                    <p:sp>
                      <p:nvSpPr>
                        <p:cNvPr id="2721"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22"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723"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24"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688" name="Group 47"/>
                    <p:cNvGrpSpPr>
                      <a:grpSpLocks/>
                    </p:cNvGrpSpPr>
                    <p:nvPr/>
                  </p:nvGrpSpPr>
                  <p:grpSpPr bwMode="auto">
                    <a:xfrm>
                      <a:off x="5857875" y="1118555"/>
                      <a:ext cx="822325" cy="893764"/>
                      <a:chOff x="5000379" y="1571616"/>
                      <a:chExt cx="1285223" cy="1514352"/>
                    </a:xfrm>
                  </p:grpSpPr>
                  <p:sp>
                    <p:nvSpPr>
                      <p:cNvPr id="2713"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714" name="Group 42"/>
                      <p:cNvGrpSpPr>
                        <a:grpSpLocks noChangeAspect="1"/>
                      </p:cNvGrpSpPr>
                      <p:nvPr/>
                    </p:nvGrpSpPr>
                    <p:grpSpPr bwMode="auto">
                      <a:xfrm>
                        <a:off x="5278244" y="1571616"/>
                        <a:ext cx="729451" cy="914531"/>
                        <a:chOff x="1778659" y="4295784"/>
                        <a:chExt cx="1076447" cy="1389260"/>
                      </a:xfrm>
                    </p:grpSpPr>
                    <p:sp>
                      <p:nvSpPr>
                        <p:cNvPr id="2715"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16"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717"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18"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689"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690"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691" name="Group 42"/>
                    <p:cNvGrpSpPr>
                      <a:grpSpLocks noChangeAspect="1"/>
                    </p:cNvGrpSpPr>
                    <p:nvPr/>
                  </p:nvGrpSpPr>
                  <p:grpSpPr bwMode="auto">
                    <a:xfrm>
                      <a:off x="6178550" y="1575752"/>
                      <a:ext cx="468313" cy="539750"/>
                      <a:chOff x="1778966" y="4296409"/>
                      <a:chExt cx="1080111" cy="1389255"/>
                    </a:xfrm>
                  </p:grpSpPr>
                  <p:sp>
                    <p:nvSpPr>
                      <p:cNvPr id="2709"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10"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11"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712"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692" name="Group 42"/>
                    <p:cNvGrpSpPr>
                      <a:grpSpLocks noChangeAspect="1"/>
                    </p:cNvGrpSpPr>
                    <p:nvPr/>
                  </p:nvGrpSpPr>
                  <p:grpSpPr bwMode="auto">
                    <a:xfrm>
                      <a:off x="5326047" y="1304290"/>
                      <a:ext cx="468312" cy="538162"/>
                      <a:chOff x="1778738" y="4297783"/>
                      <a:chExt cx="1080109" cy="1385168"/>
                    </a:xfrm>
                  </p:grpSpPr>
                  <p:sp>
                    <p:nvSpPr>
                      <p:cNvPr id="2705"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06"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707"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08"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693" name="Group 42"/>
                    <p:cNvGrpSpPr>
                      <a:grpSpLocks noChangeAspect="1"/>
                    </p:cNvGrpSpPr>
                    <p:nvPr/>
                  </p:nvGrpSpPr>
                  <p:grpSpPr bwMode="auto">
                    <a:xfrm>
                      <a:off x="5440364" y="1479684"/>
                      <a:ext cx="541336" cy="594103"/>
                      <a:chOff x="1777860" y="4295781"/>
                      <a:chExt cx="1080889" cy="1390477"/>
                    </a:xfrm>
                  </p:grpSpPr>
                  <p:sp>
                    <p:nvSpPr>
                      <p:cNvPr id="2701"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702"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703"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704"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694" name="Group 47"/>
                    <p:cNvGrpSpPr>
                      <a:grpSpLocks/>
                    </p:cNvGrpSpPr>
                    <p:nvPr/>
                  </p:nvGrpSpPr>
                  <p:grpSpPr bwMode="auto">
                    <a:xfrm>
                      <a:off x="5634038" y="1613855"/>
                      <a:ext cx="822325" cy="893764"/>
                      <a:chOff x="5000590" y="1572741"/>
                      <a:chExt cx="1285223" cy="1514352"/>
                    </a:xfrm>
                  </p:grpSpPr>
                  <p:sp>
                    <p:nvSpPr>
                      <p:cNvPr id="2695"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696" name="Group 42"/>
                      <p:cNvGrpSpPr>
                        <a:grpSpLocks noChangeAspect="1"/>
                      </p:cNvGrpSpPr>
                      <p:nvPr/>
                    </p:nvGrpSpPr>
                    <p:grpSpPr bwMode="auto">
                      <a:xfrm>
                        <a:off x="5278496" y="1572741"/>
                        <a:ext cx="729450" cy="914531"/>
                        <a:chOff x="1778971" y="4297493"/>
                        <a:chExt cx="1076446" cy="1389260"/>
                      </a:xfrm>
                    </p:grpSpPr>
                    <p:sp>
                      <p:nvSpPr>
                        <p:cNvPr id="2697"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698"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699"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700"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2796" name="Group 2795"/>
            <p:cNvGrpSpPr/>
            <p:nvPr/>
          </p:nvGrpSpPr>
          <p:grpSpPr>
            <a:xfrm>
              <a:off x="8204200" y="5397500"/>
              <a:ext cx="584200" cy="457200"/>
              <a:chOff x="2641600" y="3276600"/>
              <a:chExt cx="584200" cy="457200"/>
            </a:xfrm>
          </p:grpSpPr>
          <p:sp>
            <p:nvSpPr>
              <p:cNvPr id="2797" name="Oval 2796"/>
              <p:cNvSpPr/>
              <p:nvPr/>
            </p:nvSpPr>
            <p:spPr>
              <a:xfrm>
                <a:off x="2679700" y="3276600"/>
                <a:ext cx="520700" cy="457200"/>
              </a:xfrm>
              <a:prstGeom prst="ellipse">
                <a:avLst/>
              </a:prstGeom>
              <a:ln/>
            </p:spPr>
            <p:style>
              <a:lnRef idx="0">
                <a:schemeClr val="accent6"/>
              </a:lnRef>
              <a:fillRef idx="3">
                <a:schemeClr val="accent6"/>
              </a:fillRef>
              <a:effectRef idx="3">
                <a:schemeClr val="accent6"/>
              </a:effectRef>
              <a:fontRef idx="minor">
                <a:schemeClr val="lt1"/>
              </a:fontRef>
            </p:style>
          </p:sp>
          <p:grpSp>
            <p:nvGrpSpPr>
              <p:cNvPr id="2798" name="Group 836"/>
              <p:cNvGrpSpPr/>
              <p:nvPr/>
            </p:nvGrpSpPr>
            <p:grpSpPr>
              <a:xfrm>
                <a:off x="2641600" y="3378202"/>
                <a:ext cx="584200" cy="317502"/>
                <a:chOff x="5065713" y="1118555"/>
                <a:chExt cx="2016123" cy="1389064"/>
              </a:xfrm>
            </p:grpSpPr>
            <p:grpSp>
              <p:nvGrpSpPr>
                <p:cNvPr id="2799" name="Group 47"/>
                <p:cNvGrpSpPr>
                  <a:grpSpLocks/>
                </p:cNvGrpSpPr>
                <p:nvPr/>
              </p:nvGrpSpPr>
              <p:grpSpPr bwMode="auto">
                <a:xfrm>
                  <a:off x="6210300" y="1155682"/>
                  <a:ext cx="871536" cy="811343"/>
                  <a:chOff x="4982454" y="1572378"/>
                  <a:chExt cx="1286282" cy="1328403"/>
                </a:xfrm>
              </p:grpSpPr>
              <p:sp>
                <p:nvSpPr>
                  <p:cNvPr id="2849"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850" name="Group 42"/>
                  <p:cNvGrpSpPr>
                    <a:grpSpLocks noChangeAspect="1"/>
                  </p:cNvGrpSpPr>
                  <p:nvPr/>
                </p:nvGrpSpPr>
                <p:grpSpPr bwMode="auto">
                  <a:xfrm>
                    <a:off x="5277268" y="1572378"/>
                    <a:ext cx="733000" cy="914227"/>
                    <a:chOff x="1777190" y="4296943"/>
                    <a:chExt cx="1081685" cy="1388799"/>
                  </a:xfrm>
                </p:grpSpPr>
                <p:sp>
                  <p:nvSpPr>
                    <p:cNvPr id="2851"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852"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853"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854"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800"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01" name="Group 477"/>
                <p:cNvGrpSpPr/>
                <p:nvPr/>
              </p:nvGrpSpPr>
              <p:grpSpPr>
                <a:xfrm>
                  <a:off x="5065713" y="1118555"/>
                  <a:ext cx="1935162" cy="1389064"/>
                  <a:chOff x="5065713" y="1118555"/>
                  <a:chExt cx="1935162" cy="1389064"/>
                </a:xfrm>
              </p:grpSpPr>
              <p:grpSp>
                <p:nvGrpSpPr>
                  <p:cNvPr id="2802" name="Group 47"/>
                  <p:cNvGrpSpPr>
                    <a:grpSpLocks/>
                  </p:cNvGrpSpPr>
                  <p:nvPr/>
                </p:nvGrpSpPr>
                <p:grpSpPr bwMode="auto">
                  <a:xfrm>
                    <a:off x="6178550" y="1423355"/>
                    <a:ext cx="822325" cy="893764"/>
                    <a:chOff x="5001289" y="1571645"/>
                    <a:chExt cx="1285223" cy="1514352"/>
                  </a:xfrm>
                </p:grpSpPr>
                <p:sp>
                  <p:nvSpPr>
                    <p:cNvPr id="2843"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44" name="Group 42"/>
                    <p:cNvGrpSpPr>
                      <a:grpSpLocks noChangeAspect="1"/>
                    </p:cNvGrpSpPr>
                    <p:nvPr/>
                  </p:nvGrpSpPr>
                  <p:grpSpPr bwMode="auto">
                    <a:xfrm>
                      <a:off x="5279153" y="1571645"/>
                      <a:ext cx="729451" cy="914532"/>
                      <a:chOff x="1780001" y="4295827"/>
                      <a:chExt cx="1076447" cy="1389261"/>
                    </a:xfrm>
                  </p:grpSpPr>
                  <p:sp>
                    <p:nvSpPr>
                      <p:cNvPr id="2845"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46"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847"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48"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803" name="Group 474"/>
                  <p:cNvGrpSpPr/>
                  <p:nvPr/>
                </p:nvGrpSpPr>
                <p:grpSpPr>
                  <a:xfrm>
                    <a:off x="5065713" y="1118555"/>
                    <a:ext cx="1851025" cy="1389064"/>
                    <a:chOff x="5065713" y="1118555"/>
                    <a:chExt cx="1851025" cy="1389064"/>
                  </a:xfrm>
                </p:grpSpPr>
                <p:sp>
                  <p:nvSpPr>
                    <p:cNvPr id="2804"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05" name="Group 47"/>
                    <p:cNvGrpSpPr>
                      <a:grpSpLocks/>
                    </p:cNvGrpSpPr>
                    <p:nvPr/>
                  </p:nvGrpSpPr>
                  <p:grpSpPr bwMode="auto">
                    <a:xfrm>
                      <a:off x="5454650" y="1118555"/>
                      <a:ext cx="822325" cy="893764"/>
                      <a:chOff x="5000631" y="1571616"/>
                      <a:chExt cx="1285223" cy="1514352"/>
                    </a:xfrm>
                  </p:grpSpPr>
                  <p:sp>
                    <p:nvSpPr>
                      <p:cNvPr id="2837"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38" name="Group 811"/>
                      <p:cNvGrpSpPr>
                        <a:grpSpLocks noChangeAspect="1"/>
                      </p:cNvGrpSpPr>
                      <p:nvPr/>
                    </p:nvGrpSpPr>
                    <p:grpSpPr bwMode="auto">
                      <a:xfrm>
                        <a:off x="5278495" y="1571616"/>
                        <a:ext cx="729451" cy="914531"/>
                        <a:chOff x="1779030" y="4295784"/>
                        <a:chExt cx="1076447" cy="1389260"/>
                      </a:xfrm>
                    </p:grpSpPr>
                    <p:sp>
                      <p:nvSpPr>
                        <p:cNvPr id="2839"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40"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841"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42"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806" name="Group 47"/>
                    <p:cNvGrpSpPr>
                      <a:grpSpLocks/>
                    </p:cNvGrpSpPr>
                    <p:nvPr/>
                  </p:nvGrpSpPr>
                  <p:grpSpPr bwMode="auto">
                    <a:xfrm>
                      <a:off x="5857875" y="1118555"/>
                      <a:ext cx="822325" cy="893764"/>
                      <a:chOff x="5000379" y="1571616"/>
                      <a:chExt cx="1285223" cy="1514352"/>
                    </a:xfrm>
                  </p:grpSpPr>
                  <p:sp>
                    <p:nvSpPr>
                      <p:cNvPr id="2831"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32" name="Group 42"/>
                      <p:cNvGrpSpPr>
                        <a:grpSpLocks noChangeAspect="1"/>
                      </p:cNvGrpSpPr>
                      <p:nvPr/>
                    </p:nvGrpSpPr>
                    <p:grpSpPr bwMode="auto">
                      <a:xfrm>
                        <a:off x="5278244" y="1571616"/>
                        <a:ext cx="729451" cy="914531"/>
                        <a:chOff x="1778659" y="4295784"/>
                        <a:chExt cx="1076447" cy="1389260"/>
                      </a:xfrm>
                    </p:grpSpPr>
                    <p:sp>
                      <p:nvSpPr>
                        <p:cNvPr id="2833"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34"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835"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36"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807"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808"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09" name="Group 42"/>
                    <p:cNvGrpSpPr>
                      <a:grpSpLocks noChangeAspect="1"/>
                    </p:cNvGrpSpPr>
                    <p:nvPr/>
                  </p:nvGrpSpPr>
                  <p:grpSpPr bwMode="auto">
                    <a:xfrm>
                      <a:off x="6178550" y="1575752"/>
                      <a:ext cx="468313" cy="539750"/>
                      <a:chOff x="1778966" y="4296409"/>
                      <a:chExt cx="1080111" cy="1389255"/>
                    </a:xfrm>
                  </p:grpSpPr>
                  <p:sp>
                    <p:nvSpPr>
                      <p:cNvPr id="2827"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28"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29"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830"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810" name="Group 42"/>
                    <p:cNvGrpSpPr>
                      <a:grpSpLocks noChangeAspect="1"/>
                    </p:cNvGrpSpPr>
                    <p:nvPr/>
                  </p:nvGrpSpPr>
                  <p:grpSpPr bwMode="auto">
                    <a:xfrm>
                      <a:off x="5326047" y="1304290"/>
                      <a:ext cx="468312" cy="538162"/>
                      <a:chOff x="1778738" y="4297783"/>
                      <a:chExt cx="1080109" cy="1385168"/>
                    </a:xfrm>
                  </p:grpSpPr>
                  <p:sp>
                    <p:nvSpPr>
                      <p:cNvPr id="2823"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24"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825"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26"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811" name="Group 42"/>
                    <p:cNvGrpSpPr>
                      <a:grpSpLocks noChangeAspect="1"/>
                    </p:cNvGrpSpPr>
                    <p:nvPr/>
                  </p:nvGrpSpPr>
                  <p:grpSpPr bwMode="auto">
                    <a:xfrm>
                      <a:off x="5440364" y="1479684"/>
                      <a:ext cx="541336" cy="594103"/>
                      <a:chOff x="1777860" y="4295781"/>
                      <a:chExt cx="1080889" cy="1390477"/>
                    </a:xfrm>
                  </p:grpSpPr>
                  <p:sp>
                    <p:nvSpPr>
                      <p:cNvPr id="2819"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820"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821"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822"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812" name="Group 47"/>
                    <p:cNvGrpSpPr>
                      <a:grpSpLocks/>
                    </p:cNvGrpSpPr>
                    <p:nvPr/>
                  </p:nvGrpSpPr>
                  <p:grpSpPr bwMode="auto">
                    <a:xfrm>
                      <a:off x="5634038" y="1613855"/>
                      <a:ext cx="822325" cy="893764"/>
                      <a:chOff x="5000590" y="1572741"/>
                      <a:chExt cx="1285223" cy="1514352"/>
                    </a:xfrm>
                  </p:grpSpPr>
                  <p:sp>
                    <p:nvSpPr>
                      <p:cNvPr id="2813"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14" name="Group 42"/>
                      <p:cNvGrpSpPr>
                        <a:grpSpLocks noChangeAspect="1"/>
                      </p:cNvGrpSpPr>
                      <p:nvPr/>
                    </p:nvGrpSpPr>
                    <p:grpSpPr bwMode="auto">
                      <a:xfrm>
                        <a:off x="5278496" y="1572741"/>
                        <a:ext cx="729450" cy="914531"/>
                        <a:chOff x="1778971" y="4297493"/>
                        <a:chExt cx="1076446" cy="1389260"/>
                      </a:xfrm>
                    </p:grpSpPr>
                    <p:sp>
                      <p:nvSpPr>
                        <p:cNvPr id="2815"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16"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817"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18"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nvGrpSpPr>
          <p:cNvPr id="2855" name="Group 2854"/>
          <p:cNvGrpSpPr/>
          <p:nvPr/>
        </p:nvGrpSpPr>
        <p:grpSpPr>
          <a:xfrm>
            <a:off x="8028243" y="6108504"/>
            <a:ext cx="545143" cy="427157"/>
            <a:chOff x="2641600" y="3276600"/>
            <a:chExt cx="584200" cy="457200"/>
          </a:xfrm>
        </p:grpSpPr>
        <p:sp>
          <p:nvSpPr>
            <p:cNvPr id="2856" name="Oval 2855"/>
            <p:cNvSpPr/>
            <p:nvPr/>
          </p:nvSpPr>
          <p:spPr>
            <a:xfrm>
              <a:off x="2679700" y="3276600"/>
              <a:ext cx="520700" cy="457200"/>
            </a:xfrm>
            <a:prstGeom prst="ellipse">
              <a:avLst/>
            </a:prstGeom>
            <a:gradFill>
              <a:gsLst>
                <a:gs pos="0">
                  <a:srgbClr val="008000"/>
                </a:gs>
                <a:gs pos="100000">
                  <a:schemeClr val="accent6">
                    <a:tint val="50000"/>
                    <a:shade val="100000"/>
                    <a:satMod val="350000"/>
                  </a:schemeClr>
                </a:gs>
              </a:gsLst>
            </a:gradFill>
            <a:ln/>
          </p:spPr>
          <p:style>
            <a:lnRef idx="0">
              <a:schemeClr val="accent6"/>
            </a:lnRef>
            <a:fillRef idx="3">
              <a:schemeClr val="accent6"/>
            </a:fillRef>
            <a:effectRef idx="3">
              <a:schemeClr val="accent6"/>
            </a:effectRef>
            <a:fontRef idx="minor">
              <a:schemeClr val="lt1"/>
            </a:fontRef>
          </p:style>
        </p:sp>
        <p:grpSp>
          <p:nvGrpSpPr>
            <p:cNvPr id="2857" name="Group 836"/>
            <p:cNvGrpSpPr/>
            <p:nvPr/>
          </p:nvGrpSpPr>
          <p:grpSpPr>
            <a:xfrm>
              <a:off x="2641600" y="3378202"/>
              <a:ext cx="584200" cy="317503"/>
              <a:chOff x="5065713" y="1118555"/>
              <a:chExt cx="2016123" cy="1389064"/>
            </a:xfrm>
          </p:grpSpPr>
          <p:grpSp>
            <p:nvGrpSpPr>
              <p:cNvPr id="2858" name="Group 47"/>
              <p:cNvGrpSpPr>
                <a:grpSpLocks/>
              </p:cNvGrpSpPr>
              <p:nvPr/>
            </p:nvGrpSpPr>
            <p:grpSpPr bwMode="auto">
              <a:xfrm>
                <a:off x="6210300" y="1155680"/>
                <a:ext cx="871536" cy="811343"/>
                <a:chOff x="4982454" y="1572378"/>
                <a:chExt cx="1286282" cy="1328403"/>
              </a:xfrm>
            </p:grpSpPr>
            <p:sp>
              <p:nvSpPr>
                <p:cNvPr id="2908"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909" name="Group 42"/>
                <p:cNvGrpSpPr>
                  <a:grpSpLocks noChangeAspect="1"/>
                </p:cNvGrpSpPr>
                <p:nvPr/>
              </p:nvGrpSpPr>
              <p:grpSpPr bwMode="auto">
                <a:xfrm>
                  <a:off x="5277268" y="1572378"/>
                  <a:ext cx="733000" cy="914227"/>
                  <a:chOff x="1777190" y="4296943"/>
                  <a:chExt cx="1081685" cy="1388799"/>
                </a:xfrm>
              </p:grpSpPr>
              <p:sp>
                <p:nvSpPr>
                  <p:cNvPr id="2910"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911"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912"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913"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859"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60" name="Group 477"/>
              <p:cNvGrpSpPr/>
              <p:nvPr/>
            </p:nvGrpSpPr>
            <p:grpSpPr>
              <a:xfrm>
                <a:off x="5065713" y="1118555"/>
                <a:ext cx="1935162" cy="1389064"/>
                <a:chOff x="5065713" y="1118555"/>
                <a:chExt cx="1935162" cy="1389064"/>
              </a:xfrm>
            </p:grpSpPr>
            <p:grpSp>
              <p:nvGrpSpPr>
                <p:cNvPr id="2861" name="Group 47"/>
                <p:cNvGrpSpPr>
                  <a:grpSpLocks/>
                </p:cNvGrpSpPr>
                <p:nvPr/>
              </p:nvGrpSpPr>
              <p:grpSpPr bwMode="auto">
                <a:xfrm>
                  <a:off x="6178550" y="1423355"/>
                  <a:ext cx="822325" cy="893764"/>
                  <a:chOff x="5001289" y="1571645"/>
                  <a:chExt cx="1285223" cy="1514352"/>
                </a:xfrm>
              </p:grpSpPr>
              <p:sp>
                <p:nvSpPr>
                  <p:cNvPr id="2902"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03" name="Group 42"/>
                  <p:cNvGrpSpPr>
                    <a:grpSpLocks noChangeAspect="1"/>
                  </p:cNvGrpSpPr>
                  <p:nvPr/>
                </p:nvGrpSpPr>
                <p:grpSpPr bwMode="auto">
                  <a:xfrm>
                    <a:off x="5279151" y="1571645"/>
                    <a:ext cx="729451" cy="914532"/>
                    <a:chOff x="1780001" y="4295827"/>
                    <a:chExt cx="1076447" cy="1389261"/>
                  </a:xfrm>
                </p:grpSpPr>
                <p:sp>
                  <p:nvSpPr>
                    <p:cNvPr id="2904"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05"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906"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07"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862" name="Group 474"/>
                <p:cNvGrpSpPr/>
                <p:nvPr/>
              </p:nvGrpSpPr>
              <p:grpSpPr>
                <a:xfrm>
                  <a:off x="5065713" y="1118555"/>
                  <a:ext cx="1851025" cy="1389064"/>
                  <a:chOff x="5065713" y="1118555"/>
                  <a:chExt cx="1851025" cy="1389064"/>
                </a:xfrm>
              </p:grpSpPr>
              <p:sp>
                <p:nvSpPr>
                  <p:cNvPr id="2863"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64" name="Group 47"/>
                  <p:cNvGrpSpPr>
                    <a:grpSpLocks/>
                  </p:cNvGrpSpPr>
                  <p:nvPr/>
                </p:nvGrpSpPr>
                <p:grpSpPr bwMode="auto">
                  <a:xfrm>
                    <a:off x="5454650" y="1118555"/>
                    <a:ext cx="822325" cy="893764"/>
                    <a:chOff x="5000631" y="1571616"/>
                    <a:chExt cx="1285223" cy="1514352"/>
                  </a:xfrm>
                </p:grpSpPr>
                <p:sp>
                  <p:nvSpPr>
                    <p:cNvPr id="2896"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97" name="Group 811"/>
                    <p:cNvGrpSpPr>
                      <a:grpSpLocks noChangeAspect="1"/>
                    </p:cNvGrpSpPr>
                    <p:nvPr/>
                  </p:nvGrpSpPr>
                  <p:grpSpPr bwMode="auto">
                    <a:xfrm>
                      <a:off x="5278493" y="1571616"/>
                      <a:ext cx="729451" cy="914531"/>
                      <a:chOff x="1779030" y="4295784"/>
                      <a:chExt cx="1076447" cy="1389260"/>
                    </a:xfrm>
                  </p:grpSpPr>
                  <p:sp>
                    <p:nvSpPr>
                      <p:cNvPr id="2898"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99"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900"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01"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865" name="Group 47"/>
                  <p:cNvGrpSpPr>
                    <a:grpSpLocks/>
                  </p:cNvGrpSpPr>
                  <p:nvPr/>
                </p:nvGrpSpPr>
                <p:grpSpPr bwMode="auto">
                  <a:xfrm>
                    <a:off x="5857875" y="1118555"/>
                    <a:ext cx="822325" cy="893764"/>
                    <a:chOff x="5000379" y="1571616"/>
                    <a:chExt cx="1285223" cy="1514352"/>
                  </a:xfrm>
                </p:grpSpPr>
                <p:sp>
                  <p:nvSpPr>
                    <p:cNvPr id="2890"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91" name="Group 42"/>
                    <p:cNvGrpSpPr>
                      <a:grpSpLocks noChangeAspect="1"/>
                    </p:cNvGrpSpPr>
                    <p:nvPr/>
                  </p:nvGrpSpPr>
                  <p:grpSpPr bwMode="auto">
                    <a:xfrm>
                      <a:off x="5278242" y="1571616"/>
                      <a:ext cx="729451" cy="914531"/>
                      <a:chOff x="1778659" y="4295784"/>
                      <a:chExt cx="1076447" cy="1389260"/>
                    </a:xfrm>
                  </p:grpSpPr>
                  <p:sp>
                    <p:nvSpPr>
                      <p:cNvPr id="2892"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93"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894"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95"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866"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867"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68" name="Group 42"/>
                  <p:cNvGrpSpPr>
                    <a:grpSpLocks noChangeAspect="1"/>
                  </p:cNvGrpSpPr>
                  <p:nvPr/>
                </p:nvGrpSpPr>
                <p:grpSpPr bwMode="auto">
                  <a:xfrm>
                    <a:off x="6178550" y="1575752"/>
                    <a:ext cx="468313" cy="539750"/>
                    <a:chOff x="1778966" y="4296409"/>
                    <a:chExt cx="1080111" cy="1389255"/>
                  </a:xfrm>
                </p:grpSpPr>
                <p:sp>
                  <p:nvSpPr>
                    <p:cNvPr id="2886"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87"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88"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889"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869" name="Group 42"/>
                  <p:cNvGrpSpPr>
                    <a:grpSpLocks noChangeAspect="1"/>
                  </p:cNvGrpSpPr>
                  <p:nvPr/>
                </p:nvGrpSpPr>
                <p:grpSpPr bwMode="auto">
                  <a:xfrm>
                    <a:off x="5326045" y="1304290"/>
                    <a:ext cx="468312" cy="538162"/>
                    <a:chOff x="1778738" y="4297783"/>
                    <a:chExt cx="1080109" cy="1385168"/>
                  </a:xfrm>
                </p:grpSpPr>
                <p:sp>
                  <p:nvSpPr>
                    <p:cNvPr id="2882"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83"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884"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85"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870" name="Group 42"/>
                  <p:cNvGrpSpPr>
                    <a:grpSpLocks noChangeAspect="1"/>
                  </p:cNvGrpSpPr>
                  <p:nvPr/>
                </p:nvGrpSpPr>
                <p:grpSpPr bwMode="auto">
                  <a:xfrm>
                    <a:off x="5440364" y="1479684"/>
                    <a:ext cx="541336" cy="594103"/>
                    <a:chOff x="1777860" y="4295781"/>
                    <a:chExt cx="1080889" cy="1390477"/>
                  </a:xfrm>
                </p:grpSpPr>
                <p:sp>
                  <p:nvSpPr>
                    <p:cNvPr id="2878"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879"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880"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881"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871" name="Group 47"/>
                  <p:cNvGrpSpPr>
                    <a:grpSpLocks/>
                  </p:cNvGrpSpPr>
                  <p:nvPr/>
                </p:nvGrpSpPr>
                <p:grpSpPr bwMode="auto">
                  <a:xfrm>
                    <a:off x="5634038" y="1613855"/>
                    <a:ext cx="822325" cy="893764"/>
                    <a:chOff x="5000590" y="1572741"/>
                    <a:chExt cx="1285223" cy="1514352"/>
                  </a:xfrm>
                </p:grpSpPr>
                <p:sp>
                  <p:nvSpPr>
                    <p:cNvPr id="2872"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873" name="Group 42"/>
                    <p:cNvGrpSpPr>
                      <a:grpSpLocks noChangeAspect="1"/>
                    </p:cNvGrpSpPr>
                    <p:nvPr/>
                  </p:nvGrpSpPr>
                  <p:grpSpPr bwMode="auto">
                    <a:xfrm>
                      <a:off x="5278498" y="1572741"/>
                      <a:ext cx="729450" cy="914531"/>
                      <a:chOff x="1778971" y="4297493"/>
                      <a:chExt cx="1076446" cy="1389260"/>
                    </a:xfrm>
                  </p:grpSpPr>
                  <p:sp>
                    <p:nvSpPr>
                      <p:cNvPr id="2874"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75"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876"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877"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2917" name="Group 2916"/>
          <p:cNvGrpSpPr/>
          <p:nvPr/>
        </p:nvGrpSpPr>
        <p:grpSpPr>
          <a:xfrm>
            <a:off x="7340889" y="5479634"/>
            <a:ext cx="711055" cy="355964"/>
            <a:chOff x="7658100" y="5397500"/>
            <a:chExt cx="1130300" cy="457200"/>
          </a:xfrm>
        </p:grpSpPr>
        <p:grpSp>
          <p:nvGrpSpPr>
            <p:cNvPr id="2918" name="Group 2677"/>
            <p:cNvGrpSpPr/>
            <p:nvPr/>
          </p:nvGrpSpPr>
          <p:grpSpPr>
            <a:xfrm>
              <a:off x="7658100" y="5397500"/>
              <a:ext cx="584200" cy="457200"/>
              <a:chOff x="2641600" y="3276600"/>
              <a:chExt cx="584200" cy="457200"/>
            </a:xfrm>
          </p:grpSpPr>
          <p:sp>
            <p:nvSpPr>
              <p:cNvPr id="2978" name="Oval 2977"/>
              <p:cNvSpPr/>
              <p:nvPr/>
            </p:nvSpPr>
            <p:spPr>
              <a:xfrm>
                <a:off x="2679700" y="3276600"/>
                <a:ext cx="520700" cy="457200"/>
              </a:xfrm>
              <a:prstGeom prst="ellipse">
                <a:avLst/>
              </a:prstGeom>
              <a:ln/>
            </p:spPr>
            <p:style>
              <a:lnRef idx="0">
                <a:schemeClr val="accent6"/>
              </a:lnRef>
              <a:fillRef idx="3">
                <a:schemeClr val="accent6"/>
              </a:fillRef>
              <a:effectRef idx="3">
                <a:schemeClr val="accent6"/>
              </a:effectRef>
              <a:fontRef idx="minor">
                <a:schemeClr val="lt1"/>
              </a:fontRef>
            </p:style>
          </p:sp>
          <p:grpSp>
            <p:nvGrpSpPr>
              <p:cNvPr id="2979" name="Group 836"/>
              <p:cNvGrpSpPr/>
              <p:nvPr/>
            </p:nvGrpSpPr>
            <p:grpSpPr>
              <a:xfrm>
                <a:off x="2641600" y="3378202"/>
                <a:ext cx="584200" cy="317503"/>
                <a:chOff x="5065713" y="1118555"/>
                <a:chExt cx="2016123" cy="1389064"/>
              </a:xfrm>
            </p:grpSpPr>
            <p:grpSp>
              <p:nvGrpSpPr>
                <p:cNvPr id="2980" name="Group 47"/>
                <p:cNvGrpSpPr>
                  <a:grpSpLocks/>
                </p:cNvGrpSpPr>
                <p:nvPr/>
              </p:nvGrpSpPr>
              <p:grpSpPr bwMode="auto">
                <a:xfrm>
                  <a:off x="6210300" y="1155680"/>
                  <a:ext cx="871536" cy="811343"/>
                  <a:chOff x="4982454" y="1572378"/>
                  <a:chExt cx="1286282" cy="1328403"/>
                </a:xfrm>
              </p:grpSpPr>
              <p:sp>
                <p:nvSpPr>
                  <p:cNvPr id="3030"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3031" name="Group 42"/>
                  <p:cNvGrpSpPr>
                    <a:grpSpLocks noChangeAspect="1"/>
                  </p:cNvGrpSpPr>
                  <p:nvPr/>
                </p:nvGrpSpPr>
                <p:grpSpPr bwMode="auto">
                  <a:xfrm>
                    <a:off x="5277268" y="1572378"/>
                    <a:ext cx="733000" cy="914227"/>
                    <a:chOff x="1777190" y="4296943"/>
                    <a:chExt cx="1081685" cy="1388799"/>
                  </a:xfrm>
                </p:grpSpPr>
                <p:sp>
                  <p:nvSpPr>
                    <p:cNvPr id="3032"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033"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034"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035"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981"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82" name="Group 477"/>
                <p:cNvGrpSpPr/>
                <p:nvPr/>
              </p:nvGrpSpPr>
              <p:grpSpPr>
                <a:xfrm>
                  <a:off x="5065713" y="1118555"/>
                  <a:ext cx="1935162" cy="1389064"/>
                  <a:chOff x="5065713" y="1118555"/>
                  <a:chExt cx="1935162" cy="1389064"/>
                </a:xfrm>
              </p:grpSpPr>
              <p:grpSp>
                <p:nvGrpSpPr>
                  <p:cNvPr id="2983" name="Group 47"/>
                  <p:cNvGrpSpPr>
                    <a:grpSpLocks/>
                  </p:cNvGrpSpPr>
                  <p:nvPr/>
                </p:nvGrpSpPr>
                <p:grpSpPr bwMode="auto">
                  <a:xfrm>
                    <a:off x="6178550" y="1423355"/>
                    <a:ext cx="822325" cy="893764"/>
                    <a:chOff x="5001289" y="1571645"/>
                    <a:chExt cx="1285223" cy="1514352"/>
                  </a:xfrm>
                </p:grpSpPr>
                <p:sp>
                  <p:nvSpPr>
                    <p:cNvPr id="3024"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025" name="Group 42"/>
                    <p:cNvGrpSpPr>
                      <a:grpSpLocks noChangeAspect="1"/>
                    </p:cNvGrpSpPr>
                    <p:nvPr/>
                  </p:nvGrpSpPr>
                  <p:grpSpPr bwMode="auto">
                    <a:xfrm>
                      <a:off x="5279151" y="1571645"/>
                      <a:ext cx="729451" cy="914532"/>
                      <a:chOff x="1780001" y="4295827"/>
                      <a:chExt cx="1076447" cy="1389261"/>
                    </a:xfrm>
                  </p:grpSpPr>
                  <p:sp>
                    <p:nvSpPr>
                      <p:cNvPr id="3026"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27"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028"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29"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984" name="Group 474"/>
                  <p:cNvGrpSpPr/>
                  <p:nvPr/>
                </p:nvGrpSpPr>
                <p:grpSpPr>
                  <a:xfrm>
                    <a:off x="5065713" y="1118555"/>
                    <a:ext cx="1851025" cy="1389064"/>
                    <a:chOff x="5065713" y="1118555"/>
                    <a:chExt cx="1851025" cy="1389064"/>
                  </a:xfrm>
                </p:grpSpPr>
                <p:sp>
                  <p:nvSpPr>
                    <p:cNvPr id="2985"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86" name="Group 47"/>
                    <p:cNvGrpSpPr>
                      <a:grpSpLocks/>
                    </p:cNvGrpSpPr>
                    <p:nvPr/>
                  </p:nvGrpSpPr>
                  <p:grpSpPr bwMode="auto">
                    <a:xfrm>
                      <a:off x="5454650" y="1118555"/>
                      <a:ext cx="822325" cy="893764"/>
                      <a:chOff x="5000631" y="1571616"/>
                      <a:chExt cx="1285223" cy="1514352"/>
                    </a:xfrm>
                  </p:grpSpPr>
                  <p:sp>
                    <p:nvSpPr>
                      <p:cNvPr id="3018"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019" name="Group 811"/>
                      <p:cNvGrpSpPr>
                        <a:grpSpLocks noChangeAspect="1"/>
                      </p:cNvGrpSpPr>
                      <p:nvPr/>
                    </p:nvGrpSpPr>
                    <p:grpSpPr bwMode="auto">
                      <a:xfrm>
                        <a:off x="5278493" y="1571616"/>
                        <a:ext cx="729451" cy="914531"/>
                        <a:chOff x="1779030" y="4295784"/>
                        <a:chExt cx="1076447" cy="1389260"/>
                      </a:xfrm>
                    </p:grpSpPr>
                    <p:sp>
                      <p:nvSpPr>
                        <p:cNvPr id="3020"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21"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022"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23"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987" name="Group 47"/>
                    <p:cNvGrpSpPr>
                      <a:grpSpLocks/>
                    </p:cNvGrpSpPr>
                    <p:nvPr/>
                  </p:nvGrpSpPr>
                  <p:grpSpPr bwMode="auto">
                    <a:xfrm>
                      <a:off x="5857875" y="1118555"/>
                      <a:ext cx="822325" cy="893764"/>
                      <a:chOff x="5000379" y="1571616"/>
                      <a:chExt cx="1285223" cy="1514352"/>
                    </a:xfrm>
                  </p:grpSpPr>
                  <p:sp>
                    <p:nvSpPr>
                      <p:cNvPr id="3012"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013" name="Group 42"/>
                      <p:cNvGrpSpPr>
                        <a:grpSpLocks noChangeAspect="1"/>
                      </p:cNvGrpSpPr>
                      <p:nvPr/>
                    </p:nvGrpSpPr>
                    <p:grpSpPr bwMode="auto">
                      <a:xfrm>
                        <a:off x="5278242" y="1571616"/>
                        <a:ext cx="729451" cy="914531"/>
                        <a:chOff x="1778659" y="4295784"/>
                        <a:chExt cx="1076447" cy="1389260"/>
                      </a:xfrm>
                    </p:grpSpPr>
                    <p:sp>
                      <p:nvSpPr>
                        <p:cNvPr id="3014"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15"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016"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17"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988"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989"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90" name="Group 42"/>
                    <p:cNvGrpSpPr>
                      <a:grpSpLocks noChangeAspect="1"/>
                    </p:cNvGrpSpPr>
                    <p:nvPr/>
                  </p:nvGrpSpPr>
                  <p:grpSpPr bwMode="auto">
                    <a:xfrm>
                      <a:off x="6178550" y="1575752"/>
                      <a:ext cx="468313" cy="539750"/>
                      <a:chOff x="1778966" y="4296409"/>
                      <a:chExt cx="1080111" cy="1389255"/>
                    </a:xfrm>
                  </p:grpSpPr>
                  <p:sp>
                    <p:nvSpPr>
                      <p:cNvPr id="3008"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09"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10"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011"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991" name="Group 42"/>
                    <p:cNvGrpSpPr>
                      <a:grpSpLocks noChangeAspect="1"/>
                    </p:cNvGrpSpPr>
                    <p:nvPr/>
                  </p:nvGrpSpPr>
                  <p:grpSpPr bwMode="auto">
                    <a:xfrm>
                      <a:off x="5326045" y="1304290"/>
                      <a:ext cx="468312" cy="538162"/>
                      <a:chOff x="1778738" y="4297783"/>
                      <a:chExt cx="1080109" cy="1385168"/>
                    </a:xfrm>
                  </p:grpSpPr>
                  <p:sp>
                    <p:nvSpPr>
                      <p:cNvPr id="3004"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05"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006"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07"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992" name="Group 42"/>
                    <p:cNvGrpSpPr>
                      <a:grpSpLocks noChangeAspect="1"/>
                    </p:cNvGrpSpPr>
                    <p:nvPr/>
                  </p:nvGrpSpPr>
                  <p:grpSpPr bwMode="auto">
                    <a:xfrm>
                      <a:off x="5440364" y="1479684"/>
                      <a:ext cx="541336" cy="594103"/>
                      <a:chOff x="1777860" y="4295781"/>
                      <a:chExt cx="1080889" cy="1390477"/>
                    </a:xfrm>
                  </p:grpSpPr>
                  <p:sp>
                    <p:nvSpPr>
                      <p:cNvPr id="3000"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001"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002"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003"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993" name="Group 47"/>
                    <p:cNvGrpSpPr>
                      <a:grpSpLocks/>
                    </p:cNvGrpSpPr>
                    <p:nvPr/>
                  </p:nvGrpSpPr>
                  <p:grpSpPr bwMode="auto">
                    <a:xfrm>
                      <a:off x="5634038" y="1613855"/>
                      <a:ext cx="822325" cy="893764"/>
                      <a:chOff x="5000590" y="1572741"/>
                      <a:chExt cx="1285223" cy="1514352"/>
                    </a:xfrm>
                  </p:grpSpPr>
                  <p:sp>
                    <p:nvSpPr>
                      <p:cNvPr id="2994"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95" name="Group 42"/>
                      <p:cNvGrpSpPr>
                        <a:grpSpLocks noChangeAspect="1"/>
                      </p:cNvGrpSpPr>
                      <p:nvPr/>
                    </p:nvGrpSpPr>
                    <p:grpSpPr bwMode="auto">
                      <a:xfrm>
                        <a:off x="5278498" y="1572741"/>
                        <a:ext cx="729450" cy="914531"/>
                        <a:chOff x="1778971" y="4297493"/>
                        <a:chExt cx="1076446" cy="1389260"/>
                      </a:xfrm>
                    </p:grpSpPr>
                    <p:sp>
                      <p:nvSpPr>
                        <p:cNvPr id="2996"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97"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998"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99"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2919" name="Group 2795"/>
            <p:cNvGrpSpPr/>
            <p:nvPr/>
          </p:nvGrpSpPr>
          <p:grpSpPr>
            <a:xfrm>
              <a:off x="8204200" y="5397500"/>
              <a:ext cx="584200" cy="457200"/>
              <a:chOff x="2641600" y="3276600"/>
              <a:chExt cx="584200" cy="457200"/>
            </a:xfrm>
          </p:grpSpPr>
          <p:sp>
            <p:nvSpPr>
              <p:cNvPr id="2920" name="Oval 2919"/>
              <p:cNvSpPr/>
              <p:nvPr/>
            </p:nvSpPr>
            <p:spPr>
              <a:xfrm>
                <a:off x="2679700" y="3276600"/>
                <a:ext cx="520700" cy="457200"/>
              </a:xfrm>
              <a:prstGeom prst="ellipse">
                <a:avLst/>
              </a:prstGeom>
              <a:ln/>
            </p:spPr>
            <p:style>
              <a:lnRef idx="0">
                <a:schemeClr val="accent6"/>
              </a:lnRef>
              <a:fillRef idx="3">
                <a:schemeClr val="accent6"/>
              </a:fillRef>
              <a:effectRef idx="3">
                <a:schemeClr val="accent6"/>
              </a:effectRef>
              <a:fontRef idx="minor">
                <a:schemeClr val="lt1"/>
              </a:fontRef>
            </p:style>
          </p:sp>
          <p:grpSp>
            <p:nvGrpSpPr>
              <p:cNvPr id="2921" name="Group 836"/>
              <p:cNvGrpSpPr/>
              <p:nvPr/>
            </p:nvGrpSpPr>
            <p:grpSpPr>
              <a:xfrm>
                <a:off x="2641600" y="3378202"/>
                <a:ext cx="584200" cy="317503"/>
                <a:chOff x="5065713" y="1118555"/>
                <a:chExt cx="2016123" cy="1389064"/>
              </a:xfrm>
            </p:grpSpPr>
            <p:grpSp>
              <p:nvGrpSpPr>
                <p:cNvPr id="2922" name="Group 47"/>
                <p:cNvGrpSpPr>
                  <a:grpSpLocks/>
                </p:cNvGrpSpPr>
                <p:nvPr/>
              </p:nvGrpSpPr>
              <p:grpSpPr bwMode="auto">
                <a:xfrm>
                  <a:off x="6210300" y="1155680"/>
                  <a:ext cx="871536" cy="811343"/>
                  <a:chOff x="4982454" y="1572378"/>
                  <a:chExt cx="1286282" cy="1328403"/>
                </a:xfrm>
              </p:grpSpPr>
              <p:sp>
                <p:nvSpPr>
                  <p:cNvPr id="2972"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2973" name="Group 42"/>
                  <p:cNvGrpSpPr>
                    <a:grpSpLocks noChangeAspect="1"/>
                  </p:cNvGrpSpPr>
                  <p:nvPr/>
                </p:nvGrpSpPr>
                <p:grpSpPr bwMode="auto">
                  <a:xfrm>
                    <a:off x="5277268" y="1572378"/>
                    <a:ext cx="733000" cy="914227"/>
                    <a:chOff x="1777190" y="4296943"/>
                    <a:chExt cx="1081685" cy="1388799"/>
                  </a:xfrm>
                </p:grpSpPr>
                <p:sp>
                  <p:nvSpPr>
                    <p:cNvPr id="2974"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975"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976"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2977"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2923"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24" name="Group 477"/>
                <p:cNvGrpSpPr/>
                <p:nvPr/>
              </p:nvGrpSpPr>
              <p:grpSpPr>
                <a:xfrm>
                  <a:off x="5065713" y="1118555"/>
                  <a:ext cx="1935162" cy="1389064"/>
                  <a:chOff x="5065713" y="1118555"/>
                  <a:chExt cx="1935162" cy="1389064"/>
                </a:xfrm>
              </p:grpSpPr>
              <p:grpSp>
                <p:nvGrpSpPr>
                  <p:cNvPr id="2925" name="Group 47"/>
                  <p:cNvGrpSpPr>
                    <a:grpSpLocks/>
                  </p:cNvGrpSpPr>
                  <p:nvPr/>
                </p:nvGrpSpPr>
                <p:grpSpPr bwMode="auto">
                  <a:xfrm>
                    <a:off x="6178550" y="1423355"/>
                    <a:ext cx="822325" cy="893764"/>
                    <a:chOff x="5001289" y="1571645"/>
                    <a:chExt cx="1285223" cy="1514352"/>
                  </a:xfrm>
                </p:grpSpPr>
                <p:sp>
                  <p:nvSpPr>
                    <p:cNvPr id="2966"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67" name="Group 42"/>
                    <p:cNvGrpSpPr>
                      <a:grpSpLocks noChangeAspect="1"/>
                    </p:cNvGrpSpPr>
                    <p:nvPr/>
                  </p:nvGrpSpPr>
                  <p:grpSpPr bwMode="auto">
                    <a:xfrm>
                      <a:off x="5279151" y="1571645"/>
                      <a:ext cx="729451" cy="914532"/>
                      <a:chOff x="1780001" y="4295827"/>
                      <a:chExt cx="1076447" cy="1389261"/>
                    </a:xfrm>
                  </p:grpSpPr>
                  <p:sp>
                    <p:nvSpPr>
                      <p:cNvPr id="2968"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69"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970"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71"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926" name="Group 474"/>
                  <p:cNvGrpSpPr/>
                  <p:nvPr/>
                </p:nvGrpSpPr>
                <p:grpSpPr>
                  <a:xfrm>
                    <a:off x="5065713" y="1118555"/>
                    <a:ext cx="1851025" cy="1389064"/>
                    <a:chOff x="5065713" y="1118555"/>
                    <a:chExt cx="1851025" cy="1389064"/>
                  </a:xfrm>
                </p:grpSpPr>
                <p:sp>
                  <p:nvSpPr>
                    <p:cNvPr id="2927"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28" name="Group 47"/>
                    <p:cNvGrpSpPr>
                      <a:grpSpLocks/>
                    </p:cNvGrpSpPr>
                    <p:nvPr/>
                  </p:nvGrpSpPr>
                  <p:grpSpPr bwMode="auto">
                    <a:xfrm>
                      <a:off x="5454650" y="1118555"/>
                      <a:ext cx="822325" cy="893764"/>
                      <a:chOff x="5000631" y="1571616"/>
                      <a:chExt cx="1285223" cy="1514352"/>
                    </a:xfrm>
                  </p:grpSpPr>
                  <p:sp>
                    <p:nvSpPr>
                      <p:cNvPr id="2960"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61" name="Group 811"/>
                      <p:cNvGrpSpPr>
                        <a:grpSpLocks noChangeAspect="1"/>
                      </p:cNvGrpSpPr>
                      <p:nvPr/>
                    </p:nvGrpSpPr>
                    <p:grpSpPr bwMode="auto">
                      <a:xfrm>
                        <a:off x="5278493" y="1571616"/>
                        <a:ext cx="729451" cy="914531"/>
                        <a:chOff x="1779030" y="4295784"/>
                        <a:chExt cx="1076447" cy="1389260"/>
                      </a:xfrm>
                    </p:grpSpPr>
                    <p:sp>
                      <p:nvSpPr>
                        <p:cNvPr id="2962"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63"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964"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65"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2929" name="Group 47"/>
                    <p:cNvGrpSpPr>
                      <a:grpSpLocks/>
                    </p:cNvGrpSpPr>
                    <p:nvPr/>
                  </p:nvGrpSpPr>
                  <p:grpSpPr bwMode="auto">
                    <a:xfrm>
                      <a:off x="5857875" y="1118555"/>
                      <a:ext cx="822325" cy="893764"/>
                      <a:chOff x="5000379" y="1571616"/>
                      <a:chExt cx="1285223" cy="1514352"/>
                    </a:xfrm>
                  </p:grpSpPr>
                  <p:sp>
                    <p:nvSpPr>
                      <p:cNvPr id="2954"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55" name="Group 42"/>
                      <p:cNvGrpSpPr>
                        <a:grpSpLocks noChangeAspect="1"/>
                      </p:cNvGrpSpPr>
                      <p:nvPr/>
                    </p:nvGrpSpPr>
                    <p:grpSpPr bwMode="auto">
                      <a:xfrm>
                        <a:off x="5278242" y="1571616"/>
                        <a:ext cx="729451" cy="914531"/>
                        <a:chOff x="1778659" y="4295784"/>
                        <a:chExt cx="1076447" cy="1389260"/>
                      </a:xfrm>
                    </p:grpSpPr>
                    <p:sp>
                      <p:nvSpPr>
                        <p:cNvPr id="2956"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57"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958"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59"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2930"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2931"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32" name="Group 42"/>
                    <p:cNvGrpSpPr>
                      <a:grpSpLocks noChangeAspect="1"/>
                    </p:cNvGrpSpPr>
                    <p:nvPr/>
                  </p:nvGrpSpPr>
                  <p:grpSpPr bwMode="auto">
                    <a:xfrm>
                      <a:off x="6178550" y="1575752"/>
                      <a:ext cx="468313" cy="539750"/>
                      <a:chOff x="1778966" y="4296409"/>
                      <a:chExt cx="1080111" cy="1389255"/>
                    </a:xfrm>
                  </p:grpSpPr>
                  <p:sp>
                    <p:nvSpPr>
                      <p:cNvPr id="2950"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51"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52"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953"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933" name="Group 42"/>
                    <p:cNvGrpSpPr>
                      <a:grpSpLocks noChangeAspect="1"/>
                    </p:cNvGrpSpPr>
                    <p:nvPr/>
                  </p:nvGrpSpPr>
                  <p:grpSpPr bwMode="auto">
                    <a:xfrm>
                      <a:off x="5326045" y="1304290"/>
                      <a:ext cx="468312" cy="538162"/>
                      <a:chOff x="1778738" y="4297783"/>
                      <a:chExt cx="1080109" cy="1385168"/>
                    </a:xfrm>
                  </p:grpSpPr>
                  <p:sp>
                    <p:nvSpPr>
                      <p:cNvPr id="2946"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47"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948"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49"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2934" name="Group 42"/>
                    <p:cNvGrpSpPr>
                      <a:grpSpLocks noChangeAspect="1"/>
                    </p:cNvGrpSpPr>
                    <p:nvPr/>
                  </p:nvGrpSpPr>
                  <p:grpSpPr bwMode="auto">
                    <a:xfrm>
                      <a:off x="5440364" y="1479684"/>
                      <a:ext cx="541336" cy="594103"/>
                      <a:chOff x="1777860" y="4295781"/>
                      <a:chExt cx="1080889" cy="1390477"/>
                    </a:xfrm>
                  </p:grpSpPr>
                  <p:sp>
                    <p:nvSpPr>
                      <p:cNvPr id="2942"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943"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944"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2945"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2935" name="Group 47"/>
                    <p:cNvGrpSpPr>
                      <a:grpSpLocks/>
                    </p:cNvGrpSpPr>
                    <p:nvPr/>
                  </p:nvGrpSpPr>
                  <p:grpSpPr bwMode="auto">
                    <a:xfrm>
                      <a:off x="5634038" y="1613855"/>
                      <a:ext cx="822325" cy="893764"/>
                      <a:chOff x="5000590" y="1572741"/>
                      <a:chExt cx="1285223" cy="1514352"/>
                    </a:xfrm>
                  </p:grpSpPr>
                  <p:sp>
                    <p:nvSpPr>
                      <p:cNvPr id="2936"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2937" name="Group 42"/>
                      <p:cNvGrpSpPr>
                        <a:grpSpLocks noChangeAspect="1"/>
                      </p:cNvGrpSpPr>
                      <p:nvPr/>
                    </p:nvGrpSpPr>
                    <p:grpSpPr bwMode="auto">
                      <a:xfrm>
                        <a:off x="5278498" y="1572741"/>
                        <a:ext cx="729450" cy="914531"/>
                        <a:chOff x="1778971" y="4297493"/>
                        <a:chExt cx="1076446" cy="1389260"/>
                      </a:xfrm>
                    </p:grpSpPr>
                    <p:sp>
                      <p:nvSpPr>
                        <p:cNvPr id="2938"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39"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2940"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2941"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nvGrpSpPr>
          <p:cNvPr id="3036" name="Group 3035"/>
          <p:cNvGrpSpPr/>
          <p:nvPr/>
        </p:nvGrpSpPr>
        <p:grpSpPr>
          <a:xfrm>
            <a:off x="8016392" y="5491500"/>
            <a:ext cx="711055" cy="355964"/>
            <a:chOff x="7658100" y="5397500"/>
            <a:chExt cx="1130300" cy="457200"/>
          </a:xfrm>
        </p:grpSpPr>
        <p:grpSp>
          <p:nvGrpSpPr>
            <p:cNvPr id="3037" name="Group 2677"/>
            <p:cNvGrpSpPr/>
            <p:nvPr/>
          </p:nvGrpSpPr>
          <p:grpSpPr>
            <a:xfrm>
              <a:off x="7658100" y="5397500"/>
              <a:ext cx="584200" cy="457200"/>
              <a:chOff x="2641600" y="3276600"/>
              <a:chExt cx="584200" cy="457200"/>
            </a:xfrm>
          </p:grpSpPr>
          <p:sp>
            <p:nvSpPr>
              <p:cNvPr id="3097" name="Oval 3096"/>
              <p:cNvSpPr/>
              <p:nvPr/>
            </p:nvSpPr>
            <p:spPr>
              <a:xfrm>
                <a:off x="2679700" y="3276600"/>
                <a:ext cx="520700" cy="457200"/>
              </a:xfrm>
              <a:prstGeom prst="ellipse">
                <a:avLst/>
              </a:prstGeom>
              <a:ln/>
            </p:spPr>
            <p:style>
              <a:lnRef idx="0">
                <a:schemeClr val="accent6"/>
              </a:lnRef>
              <a:fillRef idx="3">
                <a:schemeClr val="accent6"/>
              </a:fillRef>
              <a:effectRef idx="3">
                <a:schemeClr val="accent6"/>
              </a:effectRef>
              <a:fontRef idx="minor">
                <a:schemeClr val="lt1"/>
              </a:fontRef>
            </p:style>
          </p:sp>
          <p:grpSp>
            <p:nvGrpSpPr>
              <p:cNvPr id="3098" name="Group 836"/>
              <p:cNvGrpSpPr/>
              <p:nvPr/>
            </p:nvGrpSpPr>
            <p:grpSpPr>
              <a:xfrm>
                <a:off x="2641600" y="3378201"/>
                <a:ext cx="584200" cy="317503"/>
                <a:chOff x="5065713" y="1118555"/>
                <a:chExt cx="2016123" cy="1389064"/>
              </a:xfrm>
            </p:grpSpPr>
            <p:grpSp>
              <p:nvGrpSpPr>
                <p:cNvPr id="3099" name="Group 47"/>
                <p:cNvGrpSpPr>
                  <a:grpSpLocks/>
                </p:cNvGrpSpPr>
                <p:nvPr/>
              </p:nvGrpSpPr>
              <p:grpSpPr bwMode="auto">
                <a:xfrm>
                  <a:off x="6210300" y="1155678"/>
                  <a:ext cx="871536" cy="811343"/>
                  <a:chOff x="4982454" y="1572378"/>
                  <a:chExt cx="1286282" cy="1328403"/>
                </a:xfrm>
              </p:grpSpPr>
              <p:sp>
                <p:nvSpPr>
                  <p:cNvPr id="3149"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3150" name="Group 42"/>
                  <p:cNvGrpSpPr>
                    <a:grpSpLocks noChangeAspect="1"/>
                  </p:cNvGrpSpPr>
                  <p:nvPr/>
                </p:nvGrpSpPr>
                <p:grpSpPr bwMode="auto">
                  <a:xfrm>
                    <a:off x="5277268" y="1572378"/>
                    <a:ext cx="733000" cy="914227"/>
                    <a:chOff x="1777190" y="4296943"/>
                    <a:chExt cx="1081685" cy="1388799"/>
                  </a:xfrm>
                </p:grpSpPr>
                <p:sp>
                  <p:nvSpPr>
                    <p:cNvPr id="3151"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152"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153"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154"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3100"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101" name="Group 477"/>
                <p:cNvGrpSpPr/>
                <p:nvPr/>
              </p:nvGrpSpPr>
              <p:grpSpPr>
                <a:xfrm>
                  <a:off x="5065713" y="1118555"/>
                  <a:ext cx="1935162" cy="1389064"/>
                  <a:chOff x="5065713" y="1118555"/>
                  <a:chExt cx="1935162" cy="1389064"/>
                </a:xfrm>
              </p:grpSpPr>
              <p:grpSp>
                <p:nvGrpSpPr>
                  <p:cNvPr id="3102" name="Group 47"/>
                  <p:cNvGrpSpPr>
                    <a:grpSpLocks/>
                  </p:cNvGrpSpPr>
                  <p:nvPr/>
                </p:nvGrpSpPr>
                <p:grpSpPr bwMode="auto">
                  <a:xfrm>
                    <a:off x="6178550" y="1423355"/>
                    <a:ext cx="822325" cy="893764"/>
                    <a:chOff x="5001289" y="1571645"/>
                    <a:chExt cx="1285223" cy="1514352"/>
                  </a:xfrm>
                </p:grpSpPr>
                <p:sp>
                  <p:nvSpPr>
                    <p:cNvPr id="3143"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144" name="Group 42"/>
                    <p:cNvGrpSpPr>
                      <a:grpSpLocks noChangeAspect="1"/>
                    </p:cNvGrpSpPr>
                    <p:nvPr/>
                  </p:nvGrpSpPr>
                  <p:grpSpPr bwMode="auto">
                    <a:xfrm>
                      <a:off x="5279149" y="1571645"/>
                      <a:ext cx="729451" cy="914532"/>
                      <a:chOff x="1780001" y="4295827"/>
                      <a:chExt cx="1076447" cy="1389261"/>
                    </a:xfrm>
                  </p:grpSpPr>
                  <p:sp>
                    <p:nvSpPr>
                      <p:cNvPr id="3145"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46"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147"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48"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3103" name="Group 474"/>
                  <p:cNvGrpSpPr/>
                  <p:nvPr/>
                </p:nvGrpSpPr>
                <p:grpSpPr>
                  <a:xfrm>
                    <a:off x="5065713" y="1118555"/>
                    <a:ext cx="1851025" cy="1389064"/>
                    <a:chOff x="5065713" y="1118555"/>
                    <a:chExt cx="1851025" cy="1389064"/>
                  </a:xfrm>
                </p:grpSpPr>
                <p:sp>
                  <p:nvSpPr>
                    <p:cNvPr id="3104"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105" name="Group 47"/>
                    <p:cNvGrpSpPr>
                      <a:grpSpLocks/>
                    </p:cNvGrpSpPr>
                    <p:nvPr/>
                  </p:nvGrpSpPr>
                  <p:grpSpPr bwMode="auto">
                    <a:xfrm>
                      <a:off x="5454650" y="1118555"/>
                      <a:ext cx="822325" cy="893764"/>
                      <a:chOff x="5000631" y="1571616"/>
                      <a:chExt cx="1285223" cy="1514352"/>
                    </a:xfrm>
                  </p:grpSpPr>
                  <p:sp>
                    <p:nvSpPr>
                      <p:cNvPr id="3137"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138" name="Group 811"/>
                      <p:cNvGrpSpPr>
                        <a:grpSpLocks noChangeAspect="1"/>
                      </p:cNvGrpSpPr>
                      <p:nvPr/>
                    </p:nvGrpSpPr>
                    <p:grpSpPr bwMode="auto">
                      <a:xfrm>
                        <a:off x="5278491" y="1571616"/>
                        <a:ext cx="729451" cy="914531"/>
                        <a:chOff x="1779030" y="4295784"/>
                        <a:chExt cx="1076447" cy="1389260"/>
                      </a:xfrm>
                    </p:grpSpPr>
                    <p:sp>
                      <p:nvSpPr>
                        <p:cNvPr id="3139"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40"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141"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42"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3106" name="Group 47"/>
                    <p:cNvGrpSpPr>
                      <a:grpSpLocks/>
                    </p:cNvGrpSpPr>
                    <p:nvPr/>
                  </p:nvGrpSpPr>
                  <p:grpSpPr bwMode="auto">
                    <a:xfrm>
                      <a:off x="5857875" y="1118555"/>
                      <a:ext cx="822325" cy="893764"/>
                      <a:chOff x="5000379" y="1571616"/>
                      <a:chExt cx="1285223" cy="1514352"/>
                    </a:xfrm>
                  </p:grpSpPr>
                  <p:sp>
                    <p:nvSpPr>
                      <p:cNvPr id="3131"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132" name="Group 42"/>
                      <p:cNvGrpSpPr>
                        <a:grpSpLocks noChangeAspect="1"/>
                      </p:cNvGrpSpPr>
                      <p:nvPr/>
                    </p:nvGrpSpPr>
                    <p:grpSpPr bwMode="auto">
                      <a:xfrm>
                        <a:off x="5278240" y="1571616"/>
                        <a:ext cx="729451" cy="914531"/>
                        <a:chOff x="1778659" y="4295784"/>
                        <a:chExt cx="1076447" cy="1389260"/>
                      </a:xfrm>
                    </p:grpSpPr>
                    <p:sp>
                      <p:nvSpPr>
                        <p:cNvPr id="3133"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34"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135"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36"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3107"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3108"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109" name="Group 42"/>
                    <p:cNvGrpSpPr>
                      <a:grpSpLocks noChangeAspect="1"/>
                    </p:cNvGrpSpPr>
                    <p:nvPr/>
                  </p:nvGrpSpPr>
                  <p:grpSpPr bwMode="auto">
                    <a:xfrm>
                      <a:off x="6178550" y="1575752"/>
                      <a:ext cx="468313" cy="539750"/>
                      <a:chOff x="1778966" y="4296409"/>
                      <a:chExt cx="1080111" cy="1389255"/>
                    </a:xfrm>
                  </p:grpSpPr>
                  <p:sp>
                    <p:nvSpPr>
                      <p:cNvPr id="3127"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28"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29"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130"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3110" name="Group 42"/>
                    <p:cNvGrpSpPr>
                      <a:grpSpLocks noChangeAspect="1"/>
                    </p:cNvGrpSpPr>
                    <p:nvPr/>
                  </p:nvGrpSpPr>
                  <p:grpSpPr bwMode="auto">
                    <a:xfrm>
                      <a:off x="5326043" y="1304290"/>
                      <a:ext cx="468312" cy="538162"/>
                      <a:chOff x="1778738" y="4297783"/>
                      <a:chExt cx="1080109" cy="1385168"/>
                    </a:xfrm>
                  </p:grpSpPr>
                  <p:sp>
                    <p:nvSpPr>
                      <p:cNvPr id="3123"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24"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125"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26"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3111" name="Group 42"/>
                    <p:cNvGrpSpPr>
                      <a:grpSpLocks noChangeAspect="1"/>
                    </p:cNvGrpSpPr>
                    <p:nvPr/>
                  </p:nvGrpSpPr>
                  <p:grpSpPr bwMode="auto">
                    <a:xfrm>
                      <a:off x="5440364" y="1479684"/>
                      <a:ext cx="541336" cy="594103"/>
                      <a:chOff x="1777860" y="4295781"/>
                      <a:chExt cx="1080889" cy="1390477"/>
                    </a:xfrm>
                  </p:grpSpPr>
                  <p:sp>
                    <p:nvSpPr>
                      <p:cNvPr id="3119"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120"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121"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122"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3112" name="Group 47"/>
                    <p:cNvGrpSpPr>
                      <a:grpSpLocks/>
                    </p:cNvGrpSpPr>
                    <p:nvPr/>
                  </p:nvGrpSpPr>
                  <p:grpSpPr bwMode="auto">
                    <a:xfrm>
                      <a:off x="5634038" y="1613855"/>
                      <a:ext cx="822325" cy="893764"/>
                      <a:chOff x="5000590" y="1572741"/>
                      <a:chExt cx="1285223" cy="1514352"/>
                    </a:xfrm>
                  </p:grpSpPr>
                  <p:sp>
                    <p:nvSpPr>
                      <p:cNvPr id="3113"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114" name="Group 42"/>
                      <p:cNvGrpSpPr>
                        <a:grpSpLocks noChangeAspect="1"/>
                      </p:cNvGrpSpPr>
                      <p:nvPr/>
                    </p:nvGrpSpPr>
                    <p:grpSpPr bwMode="auto">
                      <a:xfrm>
                        <a:off x="5278500" y="1572741"/>
                        <a:ext cx="729450" cy="914531"/>
                        <a:chOff x="1778971" y="4297493"/>
                        <a:chExt cx="1076446" cy="1389260"/>
                      </a:xfrm>
                    </p:grpSpPr>
                    <p:sp>
                      <p:nvSpPr>
                        <p:cNvPr id="3115"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16"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117"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118"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nvGrpSpPr>
            <p:cNvPr id="3038" name="Group 2795"/>
            <p:cNvGrpSpPr/>
            <p:nvPr/>
          </p:nvGrpSpPr>
          <p:grpSpPr>
            <a:xfrm>
              <a:off x="8204200" y="5397500"/>
              <a:ext cx="584200" cy="457200"/>
              <a:chOff x="2641600" y="3276600"/>
              <a:chExt cx="584200" cy="457200"/>
            </a:xfrm>
          </p:grpSpPr>
          <p:sp>
            <p:nvSpPr>
              <p:cNvPr id="3039" name="Oval 3038"/>
              <p:cNvSpPr/>
              <p:nvPr/>
            </p:nvSpPr>
            <p:spPr>
              <a:xfrm>
                <a:off x="2679700" y="3276600"/>
                <a:ext cx="520700" cy="457200"/>
              </a:xfrm>
              <a:prstGeom prst="ellipse">
                <a:avLst/>
              </a:prstGeom>
              <a:ln/>
            </p:spPr>
            <p:style>
              <a:lnRef idx="0">
                <a:schemeClr val="accent6"/>
              </a:lnRef>
              <a:fillRef idx="3">
                <a:schemeClr val="accent6"/>
              </a:fillRef>
              <a:effectRef idx="3">
                <a:schemeClr val="accent6"/>
              </a:effectRef>
              <a:fontRef idx="minor">
                <a:schemeClr val="lt1"/>
              </a:fontRef>
            </p:style>
          </p:sp>
          <p:grpSp>
            <p:nvGrpSpPr>
              <p:cNvPr id="3040" name="Group 836"/>
              <p:cNvGrpSpPr/>
              <p:nvPr/>
            </p:nvGrpSpPr>
            <p:grpSpPr>
              <a:xfrm>
                <a:off x="2641600" y="3378201"/>
                <a:ext cx="584200" cy="317503"/>
                <a:chOff x="5065713" y="1118555"/>
                <a:chExt cx="2016123" cy="1389064"/>
              </a:xfrm>
            </p:grpSpPr>
            <p:grpSp>
              <p:nvGrpSpPr>
                <p:cNvPr id="3041" name="Group 47"/>
                <p:cNvGrpSpPr>
                  <a:grpSpLocks/>
                </p:cNvGrpSpPr>
                <p:nvPr/>
              </p:nvGrpSpPr>
              <p:grpSpPr bwMode="auto">
                <a:xfrm>
                  <a:off x="6210300" y="1155678"/>
                  <a:ext cx="871536" cy="811343"/>
                  <a:chOff x="4982454" y="1572378"/>
                  <a:chExt cx="1286282" cy="1328403"/>
                </a:xfrm>
              </p:grpSpPr>
              <p:sp>
                <p:nvSpPr>
                  <p:cNvPr id="3091"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3092" name="Group 42"/>
                  <p:cNvGrpSpPr>
                    <a:grpSpLocks noChangeAspect="1"/>
                  </p:cNvGrpSpPr>
                  <p:nvPr/>
                </p:nvGrpSpPr>
                <p:grpSpPr bwMode="auto">
                  <a:xfrm>
                    <a:off x="5277268" y="1572378"/>
                    <a:ext cx="733000" cy="914227"/>
                    <a:chOff x="1777190" y="4296943"/>
                    <a:chExt cx="1081685" cy="1388799"/>
                  </a:xfrm>
                </p:grpSpPr>
                <p:sp>
                  <p:nvSpPr>
                    <p:cNvPr id="3093"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094"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095"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096"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3042"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043" name="Group 477"/>
                <p:cNvGrpSpPr/>
                <p:nvPr/>
              </p:nvGrpSpPr>
              <p:grpSpPr>
                <a:xfrm>
                  <a:off x="5065713" y="1118555"/>
                  <a:ext cx="1935162" cy="1389064"/>
                  <a:chOff x="5065713" y="1118555"/>
                  <a:chExt cx="1935162" cy="1389064"/>
                </a:xfrm>
              </p:grpSpPr>
              <p:grpSp>
                <p:nvGrpSpPr>
                  <p:cNvPr id="3044" name="Group 47"/>
                  <p:cNvGrpSpPr>
                    <a:grpSpLocks/>
                  </p:cNvGrpSpPr>
                  <p:nvPr/>
                </p:nvGrpSpPr>
                <p:grpSpPr bwMode="auto">
                  <a:xfrm>
                    <a:off x="6178550" y="1423355"/>
                    <a:ext cx="822325" cy="893764"/>
                    <a:chOff x="5001289" y="1571645"/>
                    <a:chExt cx="1285223" cy="1514352"/>
                  </a:xfrm>
                </p:grpSpPr>
                <p:sp>
                  <p:nvSpPr>
                    <p:cNvPr id="3085"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086" name="Group 42"/>
                    <p:cNvGrpSpPr>
                      <a:grpSpLocks noChangeAspect="1"/>
                    </p:cNvGrpSpPr>
                    <p:nvPr/>
                  </p:nvGrpSpPr>
                  <p:grpSpPr bwMode="auto">
                    <a:xfrm>
                      <a:off x="5279149" y="1571645"/>
                      <a:ext cx="729451" cy="914532"/>
                      <a:chOff x="1780001" y="4295827"/>
                      <a:chExt cx="1076447" cy="1389261"/>
                    </a:xfrm>
                  </p:grpSpPr>
                  <p:sp>
                    <p:nvSpPr>
                      <p:cNvPr id="3087"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88"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089"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90"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3045" name="Group 474"/>
                  <p:cNvGrpSpPr/>
                  <p:nvPr/>
                </p:nvGrpSpPr>
                <p:grpSpPr>
                  <a:xfrm>
                    <a:off x="5065713" y="1118555"/>
                    <a:ext cx="1851025" cy="1389064"/>
                    <a:chOff x="5065713" y="1118555"/>
                    <a:chExt cx="1851025" cy="1389064"/>
                  </a:xfrm>
                </p:grpSpPr>
                <p:sp>
                  <p:nvSpPr>
                    <p:cNvPr id="3046"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047" name="Group 47"/>
                    <p:cNvGrpSpPr>
                      <a:grpSpLocks/>
                    </p:cNvGrpSpPr>
                    <p:nvPr/>
                  </p:nvGrpSpPr>
                  <p:grpSpPr bwMode="auto">
                    <a:xfrm>
                      <a:off x="5454650" y="1118555"/>
                      <a:ext cx="822325" cy="893764"/>
                      <a:chOff x="5000631" y="1571616"/>
                      <a:chExt cx="1285223" cy="1514352"/>
                    </a:xfrm>
                  </p:grpSpPr>
                  <p:sp>
                    <p:nvSpPr>
                      <p:cNvPr id="3079"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080" name="Group 811"/>
                      <p:cNvGrpSpPr>
                        <a:grpSpLocks noChangeAspect="1"/>
                      </p:cNvGrpSpPr>
                      <p:nvPr/>
                    </p:nvGrpSpPr>
                    <p:grpSpPr bwMode="auto">
                      <a:xfrm>
                        <a:off x="5278491" y="1571616"/>
                        <a:ext cx="729451" cy="914531"/>
                        <a:chOff x="1779030" y="4295784"/>
                        <a:chExt cx="1076447" cy="1389260"/>
                      </a:xfrm>
                    </p:grpSpPr>
                    <p:sp>
                      <p:nvSpPr>
                        <p:cNvPr id="3081"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82"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083"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84"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3048" name="Group 47"/>
                    <p:cNvGrpSpPr>
                      <a:grpSpLocks/>
                    </p:cNvGrpSpPr>
                    <p:nvPr/>
                  </p:nvGrpSpPr>
                  <p:grpSpPr bwMode="auto">
                    <a:xfrm>
                      <a:off x="5857875" y="1118555"/>
                      <a:ext cx="822325" cy="893764"/>
                      <a:chOff x="5000379" y="1571616"/>
                      <a:chExt cx="1285223" cy="1514352"/>
                    </a:xfrm>
                  </p:grpSpPr>
                  <p:sp>
                    <p:nvSpPr>
                      <p:cNvPr id="3073"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074" name="Group 42"/>
                      <p:cNvGrpSpPr>
                        <a:grpSpLocks noChangeAspect="1"/>
                      </p:cNvGrpSpPr>
                      <p:nvPr/>
                    </p:nvGrpSpPr>
                    <p:grpSpPr bwMode="auto">
                      <a:xfrm>
                        <a:off x="5278240" y="1571616"/>
                        <a:ext cx="729451" cy="914531"/>
                        <a:chOff x="1778659" y="4295784"/>
                        <a:chExt cx="1076447" cy="1389260"/>
                      </a:xfrm>
                    </p:grpSpPr>
                    <p:sp>
                      <p:nvSpPr>
                        <p:cNvPr id="3075"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76"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077"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78"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3049"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3050"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051" name="Group 42"/>
                    <p:cNvGrpSpPr>
                      <a:grpSpLocks noChangeAspect="1"/>
                    </p:cNvGrpSpPr>
                    <p:nvPr/>
                  </p:nvGrpSpPr>
                  <p:grpSpPr bwMode="auto">
                    <a:xfrm>
                      <a:off x="6178550" y="1575752"/>
                      <a:ext cx="468313" cy="539750"/>
                      <a:chOff x="1778966" y="4296409"/>
                      <a:chExt cx="1080111" cy="1389255"/>
                    </a:xfrm>
                  </p:grpSpPr>
                  <p:sp>
                    <p:nvSpPr>
                      <p:cNvPr id="3069"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70"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71"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072"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3052" name="Group 42"/>
                    <p:cNvGrpSpPr>
                      <a:grpSpLocks noChangeAspect="1"/>
                    </p:cNvGrpSpPr>
                    <p:nvPr/>
                  </p:nvGrpSpPr>
                  <p:grpSpPr bwMode="auto">
                    <a:xfrm>
                      <a:off x="5326043" y="1304290"/>
                      <a:ext cx="468312" cy="538162"/>
                      <a:chOff x="1778738" y="4297783"/>
                      <a:chExt cx="1080109" cy="1385168"/>
                    </a:xfrm>
                  </p:grpSpPr>
                  <p:sp>
                    <p:nvSpPr>
                      <p:cNvPr id="3065"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66"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067"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68"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3053" name="Group 42"/>
                    <p:cNvGrpSpPr>
                      <a:grpSpLocks noChangeAspect="1"/>
                    </p:cNvGrpSpPr>
                    <p:nvPr/>
                  </p:nvGrpSpPr>
                  <p:grpSpPr bwMode="auto">
                    <a:xfrm>
                      <a:off x="5440364" y="1479684"/>
                      <a:ext cx="541336" cy="594103"/>
                      <a:chOff x="1777860" y="4295781"/>
                      <a:chExt cx="1080889" cy="1390477"/>
                    </a:xfrm>
                  </p:grpSpPr>
                  <p:sp>
                    <p:nvSpPr>
                      <p:cNvPr id="3061"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062"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063"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064"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3054" name="Group 47"/>
                    <p:cNvGrpSpPr>
                      <a:grpSpLocks/>
                    </p:cNvGrpSpPr>
                    <p:nvPr/>
                  </p:nvGrpSpPr>
                  <p:grpSpPr bwMode="auto">
                    <a:xfrm>
                      <a:off x="5634038" y="1613855"/>
                      <a:ext cx="822325" cy="893764"/>
                      <a:chOff x="5000590" y="1572741"/>
                      <a:chExt cx="1285223" cy="1514352"/>
                    </a:xfrm>
                  </p:grpSpPr>
                  <p:sp>
                    <p:nvSpPr>
                      <p:cNvPr id="3055"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056" name="Group 42"/>
                      <p:cNvGrpSpPr>
                        <a:grpSpLocks noChangeAspect="1"/>
                      </p:cNvGrpSpPr>
                      <p:nvPr/>
                    </p:nvGrpSpPr>
                    <p:grpSpPr bwMode="auto">
                      <a:xfrm>
                        <a:off x="5278500" y="1572741"/>
                        <a:ext cx="729450" cy="914531"/>
                        <a:chOff x="1778971" y="4297493"/>
                        <a:chExt cx="1076446" cy="1389260"/>
                      </a:xfrm>
                    </p:grpSpPr>
                    <p:sp>
                      <p:nvSpPr>
                        <p:cNvPr id="3057"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58"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059"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060"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sp>
        <p:nvSpPr>
          <p:cNvPr id="3236" name="TextBox 3235"/>
          <p:cNvSpPr txBox="1"/>
          <p:nvPr/>
        </p:nvSpPr>
        <p:spPr>
          <a:xfrm>
            <a:off x="2553116" y="5182997"/>
            <a:ext cx="471487" cy="258797"/>
          </a:xfrm>
          <a:prstGeom prst="rect">
            <a:avLst/>
          </a:prstGeom>
          <a:gradFill>
            <a:gsLst>
              <a:gs pos="0">
                <a:schemeClr val="accent4">
                  <a:tint val="100000"/>
                  <a:shade val="100000"/>
                  <a:satMod val="130000"/>
                  <a:alpha val="14000"/>
                </a:schemeClr>
              </a:gs>
              <a:gs pos="100000">
                <a:schemeClr val="accent4">
                  <a:tint val="50000"/>
                  <a:shade val="100000"/>
                  <a:satMod val="350000"/>
                </a:schemeClr>
              </a:gs>
            </a:gsLst>
          </a:gradFill>
        </p:spPr>
        <p:style>
          <a:lnRef idx="0">
            <a:schemeClr val="accent4"/>
          </a:lnRef>
          <a:fillRef idx="3">
            <a:schemeClr val="accent4"/>
          </a:fillRef>
          <a:effectRef idx="3">
            <a:schemeClr val="accent4"/>
          </a:effectRef>
          <a:fontRef idx="minor">
            <a:schemeClr val="lt1"/>
          </a:fontRef>
        </p:style>
        <p:txBody>
          <a:bodyPr wrap="none" rtlCol="0">
            <a:spAutoFit/>
          </a:bodyPr>
          <a:lstStyle/>
          <a:p>
            <a:pPr fontAlgn="base">
              <a:spcBef>
                <a:spcPct val="0"/>
              </a:spcBef>
              <a:spcAft>
                <a:spcPct val="0"/>
              </a:spcAft>
            </a:pPr>
            <a:r>
              <a:rPr lang="en-US" sz="1200" dirty="0" smtClean="0">
                <a:solidFill>
                  <a:srgbClr val="FFFFFF"/>
                </a:solidFill>
              </a:rPr>
              <a:t>NCL</a:t>
            </a:r>
            <a:endParaRPr lang="en-US" sz="1200" dirty="0">
              <a:solidFill>
                <a:srgbClr val="FFFFFF"/>
              </a:solidFill>
            </a:endParaRPr>
          </a:p>
        </p:txBody>
      </p:sp>
      <p:sp>
        <p:nvSpPr>
          <p:cNvPr id="3237" name="TextBox 3236"/>
          <p:cNvSpPr txBox="1"/>
          <p:nvPr/>
        </p:nvSpPr>
        <p:spPr>
          <a:xfrm>
            <a:off x="3501189" y="5182997"/>
            <a:ext cx="342495" cy="258797"/>
          </a:xfrm>
          <a:prstGeom prst="rect">
            <a:avLst/>
          </a:prstGeom>
          <a:gradFill>
            <a:gsLst>
              <a:gs pos="0">
                <a:schemeClr val="accent4">
                  <a:tint val="100000"/>
                  <a:shade val="100000"/>
                  <a:satMod val="130000"/>
                  <a:alpha val="14000"/>
                </a:schemeClr>
              </a:gs>
              <a:gs pos="100000">
                <a:schemeClr val="accent4">
                  <a:tint val="50000"/>
                  <a:shade val="100000"/>
                  <a:satMod val="350000"/>
                </a:schemeClr>
              </a:gs>
            </a:gsLst>
          </a:gradFill>
        </p:spPr>
        <p:style>
          <a:lnRef idx="0">
            <a:schemeClr val="accent4"/>
          </a:lnRef>
          <a:fillRef idx="3">
            <a:schemeClr val="accent4"/>
          </a:fillRef>
          <a:effectRef idx="3">
            <a:schemeClr val="accent4"/>
          </a:effectRef>
          <a:fontRef idx="minor">
            <a:schemeClr val="lt1"/>
          </a:fontRef>
        </p:style>
        <p:txBody>
          <a:bodyPr wrap="none" rtlCol="0">
            <a:spAutoFit/>
          </a:bodyPr>
          <a:lstStyle/>
          <a:p>
            <a:pPr fontAlgn="base">
              <a:spcBef>
                <a:spcPct val="0"/>
              </a:spcBef>
              <a:spcAft>
                <a:spcPct val="0"/>
              </a:spcAft>
            </a:pPr>
            <a:r>
              <a:rPr lang="en-US" sz="1200" dirty="0" smtClean="0">
                <a:solidFill>
                  <a:srgbClr val="FFFFFF"/>
                </a:solidFill>
              </a:rPr>
              <a:t>IIP</a:t>
            </a:r>
            <a:endParaRPr lang="en-US" sz="1200" dirty="0">
              <a:solidFill>
                <a:srgbClr val="FFFFFF"/>
              </a:solidFill>
            </a:endParaRPr>
          </a:p>
        </p:txBody>
      </p:sp>
      <p:grpSp>
        <p:nvGrpSpPr>
          <p:cNvPr id="3301" name="Group 3300"/>
          <p:cNvGrpSpPr/>
          <p:nvPr/>
        </p:nvGrpSpPr>
        <p:grpSpPr>
          <a:xfrm>
            <a:off x="4200394" y="4103239"/>
            <a:ext cx="865117" cy="427157"/>
            <a:chOff x="2616200" y="4114800"/>
            <a:chExt cx="927100" cy="457200"/>
          </a:xfrm>
        </p:grpSpPr>
        <p:sp>
          <p:nvSpPr>
            <p:cNvPr id="3241" name="TextBox 3240"/>
            <p:cNvSpPr txBox="1"/>
            <p:nvPr/>
          </p:nvSpPr>
          <p:spPr>
            <a:xfrm>
              <a:off x="2616200" y="4216400"/>
              <a:ext cx="475536" cy="276999"/>
            </a:xfrm>
            <a:prstGeom prst="rect">
              <a:avLst/>
            </a:prstGeom>
            <a:gradFill>
              <a:gsLst>
                <a:gs pos="0">
                  <a:srgbClr val="0000FF"/>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none" rtlCol="0">
              <a:spAutoFit/>
            </a:bodyPr>
            <a:lstStyle/>
            <a:p>
              <a:pPr fontAlgn="base">
                <a:spcBef>
                  <a:spcPct val="0"/>
                </a:spcBef>
                <a:spcAft>
                  <a:spcPct val="0"/>
                </a:spcAft>
              </a:pPr>
              <a:r>
                <a:rPr lang="en-US" sz="1200" dirty="0" smtClean="0">
                  <a:solidFill>
                    <a:srgbClr val="FFFFFF"/>
                  </a:solidFill>
                </a:rPr>
                <a:t>BCF</a:t>
              </a:r>
              <a:endParaRPr lang="en-US" sz="1200" dirty="0">
                <a:solidFill>
                  <a:srgbClr val="FFFFFF"/>
                </a:solidFill>
              </a:endParaRPr>
            </a:p>
          </p:txBody>
        </p:sp>
        <p:grpSp>
          <p:nvGrpSpPr>
            <p:cNvPr id="3242" name="Group 3241"/>
            <p:cNvGrpSpPr/>
            <p:nvPr/>
          </p:nvGrpSpPr>
          <p:grpSpPr>
            <a:xfrm>
              <a:off x="2959100" y="4114800"/>
              <a:ext cx="584200" cy="457200"/>
              <a:chOff x="2641600" y="3276600"/>
              <a:chExt cx="584200" cy="457200"/>
            </a:xfrm>
          </p:grpSpPr>
          <p:sp>
            <p:nvSpPr>
              <p:cNvPr id="3243" name="Oval 3242"/>
              <p:cNvSpPr/>
              <p:nvPr/>
            </p:nvSpPr>
            <p:spPr>
              <a:xfrm>
                <a:off x="2679700" y="3276600"/>
                <a:ext cx="520700" cy="457200"/>
              </a:xfrm>
              <a:prstGeom prst="ellipse">
                <a:avLst/>
              </a:prstGeom>
              <a:gradFill flip="none" rotWithShape="1">
                <a:gsLst>
                  <a:gs pos="0">
                    <a:srgbClr val="0000FF"/>
                  </a:gs>
                  <a:gs pos="100000">
                    <a:srgbClr val="FFFFFF"/>
                  </a:gs>
                </a:gsLst>
                <a:lin ang="0" scaled="1"/>
                <a:tileRect/>
              </a:gradFill>
              <a:ln/>
            </p:spPr>
            <p:style>
              <a:lnRef idx="1">
                <a:schemeClr val="accent5"/>
              </a:lnRef>
              <a:fillRef idx="2">
                <a:schemeClr val="accent5"/>
              </a:fillRef>
              <a:effectRef idx="1">
                <a:schemeClr val="accent5"/>
              </a:effectRef>
              <a:fontRef idx="minor">
                <a:schemeClr val="dk1"/>
              </a:fontRef>
            </p:style>
          </p:sp>
          <p:grpSp>
            <p:nvGrpSpPr>
              <p:cNvPr id="3244" name="Group 836"/>
              <p:cNvGrpSpPr/>
              <p:nvPr/>
            </p:nvGrpSpPr>
            <p:grpSpPr>
              <a:xfrm>
                <a:off x="2641600" y="3378202"/>
                <a:ext cx="584200" cy="317500"/>
                <a:chOff x="5065713" y="1118555"/>
                <a:chExt cx="2016123" cy="1389064"/>
              </a:xfrm>
            </p:grpSpPr>
            <p:grpSp>
              <p:nvGrpSpPr>
                <p:cNvPr id="3245" name="Group 47"/>
                <p:cNvGrpSpPr>
                  <a:grpSpLocks/>
                </p:cNvGrpSpPr>
                <p:nvPr/>
              </p:nvGrpSpPr>
              <p:grpSpPr bwMode="auto">
                <a:xfrm>
                  <a:off x="6210300" y="1155690"/>
                  <a:ext cx="871536" cy="811343"/>
                  <a:chOff x="4982454" y="1572378"/>
                  <a:chExt cx="1286282" cy="1328403"/>
                </a:xfrm>
              </p:grpSpPr>
              <p:sp>
                <p:nvSpPr>
                  <p:cNvPr id="3295"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3296" name="Group 42"/>
                  <p:cNvGrpSpPr>
                    <a:grpSpLocks noChangeAspect="1"/>
                  </p:cNvGrpSpPr>
                  <p:nvPr/>
                </p:nvGrpSpPr>
                <p:grpSpPr bwMode="auto">
                  <a:xfrm>
                    <a:off x="5277268" y="1572378"/>
                    <a:ext cx="733000" cy="914227"/>
                    <a:chOff x="1777190" y="4296943"/>
                    <a:chExt cx="1081685" cy="1388799"/>
                  </a:xfrm>
                </p:grpSpPr>
                <p:sp>
                  <p:nvSpPr>
                    <p:cNvPr id="3297"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298"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299"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300"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3246"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247" name="Group 477"/>
                <p:cNvGrpSpPr/>
                <p:nvPr/>
              </p:nvGrpSpPr>
              <p:grpSpPr>
                <a:xfrm>
                  <a:off x="5065713" y="1118555"/>
                  <a:ext cx="1935162" cy="1389064"/>
                  <a:chOff x="5065713" y="1118555"/>
                  <a:chExt cx="1935162" cy="1389064"/>
                </a:xfrm>
              </p:grpSpPr>
              <p:grpSp>
                <p:nvGrpSpPr>
                  <p:cNvPr id="3248" name="Group 47"/>
                  <p:cNvGrpSpPr>
                    <a:grpSpLocks/>
                  </p:cNvGrpSpPr>
                  <p:nvPr/>
                </p:nvGrpSpPr>
                <p:grpSpPr bwMode="auto">
                  <a:xfrm>
                    <a:off x="6178550" y="1423355"/>
                    <a:ext cx="822325" cy="893764"/>
                    <a:chOff x="5001289" y="1571645"/>
                    <a:chExt cx="1285223" cy="1514352"/>
                  </a:xfrm>
                </p:grpSpPr>
                <p:sp>
                  <p:nvSpPr>
                    <p:cNvPr id="3289"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290" name="Group 42"/>
                    <p:cNvGrpSpPr>
                      <a:grpSpLocks noChangeAspect="1"/>
                    </p:cNvGrpSpPr>
                    <p:nvPr/>
                  </p:nvGrpSpPr>
                  <p:grpSpPr bwMode="auto">
                    <a:xfrm>
                      <a:off x="5279161" y="1571645"/>
                      <a:ext cx="729451" cy="914532"/>
                      <a:chOff x="1780001" y="4295827"/>
                      <a:chExt cx="1076447" cy="1389261"/>
                    </a:xfrm>
                  </p:grpSpPr>
                  <p:sp>
                    <p:nvSpPr>
                      <p:cNvPr id="3291"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92"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293"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94"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3249" name="Group 474"/>
                  <p:cNvGrpSpPr/>
                  <p:nvPr/>
                </p:nvGrpSpPr>
                <p:grpSpPr>
                  <a:xfrm>
                    <a:off x="5065713" y="1118555"/>
                    <a:ext cx="1851025" cy="1389064"/>
                    <a:chOff x="5065713" y="1118555"/>
                    <a:chExt cx="1851025" cy="1389064"/>
                  </a:xfrm>
                </p:grpSpPr>
                <p:sp>
                  <p:nvSpPr>
                    <p:cNvPr id="3250"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251" name="Group 47"/>
                    <p:cNvGrpSpPr>
                      <a:grpSpLocks/>
                    </p:cNvGrpSpPr>
                    <p:nvPr/>
                  </p:nvGrpSpPr>
                  <p:grpSpPr bwMode="auto">
                    <a:xfrm>
                      <a:off x="5454650" y="1118555"/>
                      <a:ext cx="822325" cy="893764"/>
                      <a:chOff x="5000631" y="1571616"/>
                      <a:chExt cx="1285223" cy="1514352"/>
                    </a:xfrm>
                  </p:grpSpPr>
                  <p:sp>
                    <p:nvSpPr>
                      <p:cNvPr id="3283"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284" name="Group 811"/>
                      <p:cNvGrpSpPr>
                        <a:grpSpLocks noChangeAspect="1"/>
                      </p:cNvGrpSpPr>
                      <p:nvPr/>
                    </p:nvGrpSpPr>
                    <p:grpSpPr bwMode="auto">
                      <a:xfrm>
                        <a:off x="5278503" y="1571616"/>
                        <a:ext cx="729451" cy="914531"/>
                        <a:chOff x="1779030" y="4295784"/>
                        <a:chExt cx="1076447" cy="1389260"/>
                      </a:xfrm>
                    </p:grpSpPr>
                    <p:sp>
                      <p:nvSpPr>
                        <p:cNvPr id="3285"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86"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287"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88"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3252" name="Group 47"/>
                    <p:cNvGrpSpPr>
                      <a:grpSpLocks/>
                    </p:cNvGrpSpPr>
                    <p:nvPr/>
                  </p:nvGrpSpPr>
                  <p:grpSpPr bwMode="auto">
                    <a:xfrm>
                      <a:off x="5857875" y="1118555"/>
                      <a:ext cx="822325" cy="893764"/>
                      <a:chOff x="5000379" y="1571616"/>
                      <a:chExt cx="1285223" cy="1514352"/>
                    </a:xfrm>
                  </p:grpSpPr>
                  <p:sp>
                    <p:nvSpPr>
                      <p:cNvPr id="3277"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278" name="Group 42"/>
                      <p:cNvGrpSpPr>
                        <a:grpSpLocks noChangeAspect="1"/>
                      </p:cNvGrpSpPr>
                      <p:nvPr/>
                    </p:nvGrpSpPr>
                    <p:grpSpPr bwMode="auto">
                      <a:xfrm>
                        <a:off x="5278252" y="1571616"/>
                        <a:ext cx="729451" cy="914531"/>
                        <a:chOff x="1778659" y="4295784"/>
                        <a:chExt cx="1076447" cy="1389260"/>
                      </a:xfrm>
                    </p:grpSpPr>
                    <p:sp>
                      <p:nvSpPr>
                        <p:cNvPr id="3279"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80"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281"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82"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3253"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3254"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255" name="Group 42"/>
                    <p:cNvGrpSpPr>
                      <a:grpSpLocks noChangeAspect="1"/>
                    </p:cNvGrpSpPr>
                    <p:nvPr/>
                  </p:nvGrpSpPr>
                  <p:grpSpPr bwMode="auto">
                    <a:xfrm>
                      <a:off x="6178550" y="1575752"/>
                      <a:ext cx="468313" cy="539750"/>
                      <a:chOff x="1778966" y="4296409"/>
                      <a:chExt cx="1080111" cy="1389255"/>
                    </a:xfrm>
                  </p:grpSpPr>
                  <p:sp>
                    <p:nvSpPr>
                      <p:cNvPr id="3273"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74"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75"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276"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3256" name="Group 42"/>
                    <p:cNvGrpSpPr>
                      <a:grpSpLocks noChangeAspect="1"/>
                    </p:cNvGrpSpPr>
                    <p:nvPr/>
                  </p:nvGrpSpPr>
                  <p:grpSpPr bwMode="auto">
                    <a:xfrm>
                      <a:off x="5326055" y="1304290"/>
                      <a:ext cx="468312" cy="538162"/>
                      <a:chOff x="1778738" y="4297783"/>
                      <a:chExt cx="1080109" cy="1385168"/>
                    </a:xfrm>
                  </p:grpSpPr>
                  <p:sp>
                    <p:nvSpPr>
                      <p:cNvPr id="3269"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70"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271"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72"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3257" name="Group 42"/>
                    <p:cNvGrpSpPr>
                      <a:grpSpLocks noChangeAspect="1"/>
                    </p:cNvGrpSpPr>
                    <p:nvPr/>
                  </p:nvGrpSpPr>
                  <p:grpSpPr bwMode="auto">
                    <a:xfrm>
                      <a:off x="5440364" y="1479684"/>
                      <a:ext cx="541336" cy="594103"/>
                      <a:chOff x="1777860" y="4295781"/>
                      <a:chExt cx="1080889" cy="1390477"/>
                    </a:xfrm>
                  </p:grpSpPr>
                  <p:sp>
                    <p:nvSpPr>
                      <p:cNvPr id="3265"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266"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267"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268"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3258" name="Group 47"/>
                    <p:cNvGrpSpPr>
                      <a:grpSpLocks/>
                    </p:cNvGrpSpPr>
                    <p:nvPr/>
                  </p:nvGrpSpPr>
                  <p:grpSpPr bwMode="auto">
                    <a:xfrm>
                      <a:off x="5634038" y="1613855"/>
                      <a:ext cx="822325" cy="893764"/>
                      <a:chOff x="5000590" y="1572741"/>
                      <a:chExt cx="1285223" cy="1514352"/>
                    </a:xfrm>
                  </p:grpSpPr>
                  <p:sp>
                    <p:nvSpPr>
                      <p:cNvPr id="3259"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260" name="Group 42"/>
                      <p:cNvGrpSpPr>
                        <a:grpSpLocks noChangeAspect="1"/>
                      </p:cNvGrpSpPr>
                      <p:nvPr/>
                    </p:nvGrpSpPr>
                    <p:grpSpPr bwMode="auto">
                      <a:xfrm>
                        <a:off x="5278488" y="1572741"/>
                        <a:ext cx="729450" cy="914531"/>
                        <a:chOff x="1778971" y="4297493"/>
                        <a:chExt cx="1076446" cy="1389260"/>
                      </a:xfrm>
                    </p:grpSpPr>
                    <p:sp>
                      <p:nvSpPr>
                        <p:cNvPr id="3261"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62"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263"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264"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nvGrpSpPr>
          <p:cNvPr id="3302" name="Group 3301"/>
          <p:cNvGrpSpPr/>
          <p:nvPr/>
        </p:nvGrpSpPr>
        <p:grpSpPr>
          <a:xfrm>
            <a:off x="5812120" y="4115105"/>
            <a:ext cx="865117" cy="427157"/>
            <a:chOff x="2616200" y="4114800"/>
            <a:chExt cx="927100" cy="457200"/>
          </a:xfrm>
        </p:grpSpPr>
        <p:sp>
          <p:nvSpPr>
            <p:cNvPr id="3303" name="TextBox 3302"/>
            <p:cNvSpPr txBox="1"/>
            <p:nvPr/>
          </p:nvSpPr>
          <p:spPr>
            <a:xfrm>
              <a:off x="2616200" y="4216400"/>
              <a:ext cx="475536" cy="276999"/>
            </a:xfrm>
            <a:prstGeom prst="rect">
              <a:avLst/>
            </a:prstGeom>
            <a:gradFill>
              <a:gsLst>
                <a:gs pos="0">
                  <a:srgbClr val="0000FF"/>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none" rtlCol="0">
              <a:spAutoFit/>
            </a:bodyPr>
            <a:lstStyle/>
            <a:p>
              <a:pPr fontAlgn="base">
                <a:spcBef>
                  <a:spcPct val="0"/>
                </a:spcBef>
                <a:spcAft>
                  <a:spcPct val="0"/>
                </a:spcAft>
              </a:pPr>
              <a:r>
                <a:rPr lang="en-US" sz="1200" dirty="0" smtClean="0">
                  <a:solidFill>
                    <a:srgbClr val="FFFFFF"/>
                  </a:solidFill>
                </a:rPr>
                <a:t>BCF</a:t>
              </a:r>
              <a:endParaRPr lang="en-US" sz="1200" dirty="0">
                <a:solidFill>
                  <a:srgbClr val="FFFFFF"/>
                </a:solidFill>
              </a:endParaRPr>
            </a:p>
          </p:txBody>
        </p:sp>
        <p:grpSp>
          <p:nvGrpSpPr>
            <p:cNvPr id="3304" name="Group 3241"/>
            <p:cNvGrpSpPr/>
            <p:nvPr/>
          </p:nvGrpSpPr>
          <p:grpSpPr>
            <a:xfrm>
              <a:off x="2959100" y="4114800"/>
              <a:ext cx="584200" cy="457200"/>
              <a:chOff x="2641600" y="3276600"/>
              <a:chExt cx="584200" cy="457200"/>
            </a:xfrm>
          </p:grpSpPr>
          <p:sp>
            <p:nvSpPr>
              <p:cNvPr id="3305" name="Oval 3304"/>
              <p:cNvSpPr/>
              <p:nvPr/>
            </p:nvSpPr>
            <p:spPr>
              <a:xfrm>
                <a:off x="2679700" y="3276600"/>
                <a:ext cx="520700" cy="457200"/>
              </a:xfrm>
              <a:prstGeom prst="ellipse">
                <a:avLst/>
              </a:prstGeom>
              <a:gradFill flip="none" rotWithShape="1">
                <a:gsLst>
                  <a:gs pos="0">
                    <a:srgbClr val="0000FF"/>
                  </a:gs>
                  <a:gs pos="100000">
                    <a:srgbClr val="FFFFFF"/>
                  </a:gs>
                </a:gsLst>
                <a:lin ang="0" scaled="1"/>
                <a:tileRect/>
              </a:gradFill>
              <a:ln/>
            </p:spPr>
            <p:style>
              <a:lnRef idx="1">
                <a:schemeClr val="accent5"/>
              </a:lnRef>
              <a:fillRef idx="2">
                <a:schemeClr val="accent5"/>
              </a:fillRef>
              <a:effectRef idx="1">
                <a:schemeClr val="accent5"/>
              </a:effectRef>
              <a:fontRef idx="minor">
                <a:schemeClr val="dk1"/>
              </a:fontRef>
            </p:style>
          </p:sp>
          <p:grpSp>
            <p:nvGrpSpPr>
              <p:cNvPr id="3306" name="Group 836"/>
              <p:cNvGrpSpPr/>
              <p:nvPr/>
            </p:nvGrpSpPr>
            <p:grpSpPr>
              <a:xfrm>
                <a:off x="2641600" y="3378203"/>
                <a:ext cx="584200" cy="317500"/>
                <a:chOff x="5065713" y="1118555"/>
                <a:chExt cx="2016123" cy="1389064"/>
              </a:xfrm>
            </p:grpSpPr>
            <p:grpSp>
              <p:nvGrpSpPr>
                <p:cNvPr id="3307" name="Group 47"/>
                <p:cNvGrpSpPr>
                  <a:grpSpLocks/>
                </p:cNvGrpSpPr>
                <p:nvPr/>
              </p:nvGrpSpPr>
              <p:grpSpPr bwMode="auto">
                <a:xfrm>
                  <a:off x="6210300" y="1155688"/>
                  <a:ext cx="871536" cy="811343"/>
                  <a:chOff x="4982454" y="1572378"/>
                  <a:chExt cx="1286282" cy="1328403"/>
                </a:xfrm>
              </p:grpSpPr>
              <p:sp>
                <p:nvSpPr>
                  <p:cNvPr id="3357"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3358" name="Group 42"/>
                  <p:cNvGrpSpPr>
                    <a:grpSpLocks noChangeAspect="1"/>
                  </p:cNvGrpSpPr>
                  <p:nvPr/>
                </p:nvGrpSpPr>
                <p:grpSpPr bwMode="auto">
                  <a:xfrm>
                    <a:off x="5277268" y="1572378"/>
                    <a:ext cx="733000" cy="914227"/>
                    <a:chOff x="1777190" y="4296943"/>
                    <a:chExt cx="1081685" cy="1388799"/>
                  </a:xfrm>
                </p:grpSpPr>
                <p:sp>
                  <p:nvSpPr>
                    <p:cNvPr id="3359"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360"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361"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362"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3308"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309" name="Group 477"/>
                <p:cNvGrpSpPr/>
                <p:nvPr/>
              </p:nvGrpSpPr>
              <p:grpSpPr>
                <a:xfrm>
                  <a:off x="5065713" y="1118555"/>
                  <a:ext cx="1935162" cy="1389064"/>
                  <a:chOff x="5065713" y="1118555"/>
                  <a:chExt cx="1935162" cy="1389064"/>
                </a:xfrm>
              </p:grpSpPr>
              <p:grpSp>
                <p:nvGrpSpPr>
                  <p:cNvPr id="3310" name="Group 47"/>
                  <p:cNvGrpSpPr>
                    <a:grpSpLocks/>
                  </p:cNvGrpSpPr>
                  <p:nvPr/>
                </p:nvGrpSpPr>
                <p:grpSpPr bwMode="auto">
                  <a:xfrm>
                    <a:off x="6178550" y="1423355"/>
                    <a:ext cx="822325" cy="893764"/>
                    <a:chOff x="5001289" y="1571645"/>
                    <a:chExt cx="1285223" cy="1514352"/>
                  </a:xfrm>
                </p:grpSpPr>
                <p:sp>
                  <p:nvSpPr>
                    <p:cNvPr id="3351"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352" name="Group 42"/>
                    <p:cNvGrpSpPr>
                      <a:grpSpLocks noChangeAspect="1"/>
                    </p:cNvGrpSpPr>
                    <p:nvPr/>
                  </p:nvGrpSpPr>
                  <p:grpSpPr bwMode="auto">
                    <a:xfrm>
                      <a:off x="5279159" y="1571645"/>
                      <a:ext cx="729451" cy="914532"/>
                      <a:chOff x="1780001" y="4295827"/>
                      <a:chExt cx="1076447" cy="1389261"/>
                    </a:xfrm>
                  </p:grpSpPr>
                  <p:sp>
                    <p:nvSpPr>
                      <p:cNvPr id="3353"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54"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355"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56"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3311" name="Group 474"/>
                  <p:cNvGrpSpPr/>
                  <p:nvPr/>
                </p:nvGrpSpPr>
                <p:grpSpPr>
                  <a:xfrm>
                    <a:off x="5065713" y="1118555"/>
                    <a:ext cx="1851025" cy="1389064"/>
                    <a:chOff x="5065713" y="1118555"/>
                    <a:chExt cx="1851025" cy="1389064"/>
                  </a:xfrm>
                </p:grpSpPr>
                <p:sp>
                  <p:nvSpPr>
                    <p:cNvPr id="3312"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313" name="Group 47"/>
                    <p:cNvGrpSpPr>
                      <a:grpSpLocks/>
                    </p:cNvGrpSpPr>
                    <p:nvPr/>
                  </p:nvGrpSpPr>
                  <p:grpSpPr bwMode="auto">
                    <a:xfrm>
                      <a:off x="5454650" y="1118555"/>
                      <a:ext cx="822325" cy="893764"/>
                      <a:chOff x="5000631" y="1571616"/>
                      <a:chExt cx="1285223" cy="1514352"/>
                    </a:xfrm>
                  </p:grpSpPr>
                  <p:sp>
                    <p:nvSpPr>
                      <p:cNvPr id="3345"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346" name="Group 811"/>
                      <p:cNvGrpSpPr>
                        <a:grpSpLocks noChangeAspect="1"/>
                      </p:cNvGrpSpPr>
                      <p:nvPr/>
                    </p:nvGrpSpPr>
                    <p:grpSpPr bwMode="auto">
                      <a:xfrm>
                        <a:off x="5278501" y="1571616"/>
                        <a:ext cx="729451" cy="914531"/>
                        <a:chOff x="1779030" y="4295784"/>
                        <a:chExt cx="1076447" cy="1389260"/>
                      </a:xfrm>
                    </p:grpSpPr>
                    <p:sp>
                      <p:nvSpPr>
                        <p:cNvPr id="3347"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48"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349"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50"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3314" name="Group 47"/>
                    <p:cNvGrpSpPr>
                      <a:grpSpLocks/>
                    </p:cNvGrpSpPr>
                    <p:nvPr/>
                  </p:nvGrpSpPr>
                  <p:grpSpPr bwMode="auto">
                    <a:xfrm>
                      <a:off x="5857875" y="1118555"/>
                      <a:ext cx="822325" cy="893764"/>
                      <a:chOff x="5000379" y="1571616"/>
                      <a:chExt cx="1285223" cy="1514352"/>
                    </a:xfrm>
                  </p:grpSpPr>
                  <p:sp>
                    <p:nvSpPr>
                      <p:cNvPr id="3339"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340" name="Group 42"/>
                      <p:cNvGrpSpPr>
                        <a:grpSpLocks noChangeAspect="1"/>
                      </p:cNvGrpSpPr>
                      <p:nvPr/>
                    </p:nvGrpSpPr>
                    <p:grpSpPr bwMode="auto">
                      <a:xfrm>
                        <a:off x="5278250" y="1571616"/>
                        <a:ext cx="729451" cy="914531"/>
                        <a:chOff x="1778659" y="4295784"/>
                        <a:chExt cx="1076447" cy="1389260"/>
                      </a:xfrm>
                    </p:grpSpPr>
                    <p:sp>
                      <p:nvSpPr>
                        <p:cNvPr id="3341"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42"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343"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44"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3315"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3316"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317" name="Group 42"/>
                    <p:cNvGrpSpPr>
                      <a:grpSpLocks noChangeAspect="1"/>
                    </p:cNvGrpSpPr>
                    <p:nvPr/>
                  </p:nvGrpSpPr>
                  <p:grpSpPr bwMode="auto">
                    <a:xfrm>
                      <a:off x="6178550" y="1575752"/>
                      <a:ext cx="468313" cy="539750"/>
                      <a:chOff x="1778966" y="4296409"/>
                      <a:chExt cx="1080111" cy="1389255"/>
                    </a:xfrm>
                  </p:grpSpPr>
                  <p:sp>
                    <p:nvSpPr>
                      <p:cNvPr id="3335"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36"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37"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338"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3318" name="Group 42"/>
                    <p:cNvGrpSpPr>
                      <a:grpSpLocks noChangeAspect="1"/>
                    </p:cNvGrpSpPr>
                    <p:nvPr/>
                  </p:nvGrpSpPr>
                  <p:grpSpPr bwMode="auto">
                    <a:xfrm>
                      <a:off x="5326053" y="1304290"/>
                      <a:ext cx="468312" cy="538162"/>
                      <a:chOff x="1778738" y="4297783"/>
                      <a:chExt cx="1080109" cy="1385168"/>
                    </a:xfrm>
                  </p:grpSpPr>
                  <p:sp>
                    <p:nvSpPr>
                      <p:cNvPr id="3331"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32"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333"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34"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3319" name="Group 42"/>
                    <p:cNvGrpSpPr>
                      <a:grpSpLocks noChangeAspect="1"/>
                    </p:cNvGrpSpPr>
                    <p:nvPr/>
                  </p:nvGrpSpPr>
                  <p:grpSpPr bwMode="auto">
                    <a:xfrm>
                      <a:off x="5440364" y="1479684"/>
                      <a:ext cx="541336" cy="594103"/>
                      <a:chOff x="1777860" y="4295781"/>
                      <a:chExt cx="1080889" cy="1390477"/>
                    </a:xfrm>
                  </p:grpSpPr>
                  <p:sp>
                    <p:nvSpPr>
                      <p:cNvPr id="3327"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328"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329"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330"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3320" name="Group 47"/>
                    <p:cNvGrpSpPr>
                      <a:grpSpLocks/>
                    </p:cNvGrpSpPr>
                    <p:nvPr/>
                  </p:nvGrpSpPr>
                  <p:grpSpPr bwMode="auto">
                    <a:xfrm>
                      <a:off x="5634038" y="1613855"/>
                      <a:ext cx="822325" cy="893764"/>
                      <a:chOff x="5000590" y="1572741"/>
                      <a:chExt cx="1285223" cy="1514352"/>
                    </a:xfrm>
                  </p:grpSpPr>
                  <p:sp>
                    <p:nvSpPr>
                      <p:cNvPr id="3321"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322" name="Group 42"/>
                      <p:cNvGrpSpPr>
                        <a:grpSpLocks noChangeAspect="1"/>
                      </p:cNvGrpSpPr>
                      <p:nvPr/>
                    </p:nvGrpSpPr>
                    <p:grpSpPr bwMode="auto">
                      <a:xfrm>
                        <a:off x="5278490" y="1572741"/>
                        <a:ext cx="729450" cy="914531"/>
                        <a:chOff x="1778971" y="4297493"/>
                        <a:chExt cx="1076446" cy="1389260"/>
                      </a:xfrm>
                    </p:grpSpPr>
                    <p:sp>
                      <p:nvSpPr>
                        <p:cNvPr id="3323"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24"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325"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26"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nvGrpSpPr>
          <p:cNvPr id="3363" name="Group 3362"/>
          <p:cNvGrpSpPr/>
          <p:nvPr/>
        </p:nvGrpSpPr>
        <p:grpSpPr>
          <a:xfrm>
            <a:off x="7447547" y="4091374"/>
            <a:ext cx="865117" cy="427157"/>
            <a:chOff x="2616200" y="4114800"/>
            <a:chExt cx="927100" cy="457200"/>
          </a:xfrm>
        </p:grpSpPr>
        <p:sp>
          <p:nvSpPr>
            <p:cNvPr id="3364" name="TextBox 3363"/>
            <p:cNvSpPr txBox="1"/>
            <p:nvPr/>
          </p:nvSpPr>
          <p:spPr>
            <a:xfrm>
              <a:off x="2616200" y="4216400"/>
              <a:ext cx="475536" cy="276999"/>
            </a:xfrm>
            <a:prstGeom prst="rect">
              <a:avLst/>
            </a:prstGeom>
            <a:gradFill>
              <a:gsLst>
                <a:gs pos="0">
                  <a:srgbClr val="0000FF"/>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wrap="none" rtlCol="0">
              <a:spAutoFit/>
            </a:bodyPr>
            <a:lstStyle/>
            <a:p>
              <a:pPr fontAlgn="base">
                <a:spcBef>
                  <a:spcPct val="0"/>
                </a:spcBef>
                <a:spcAft>
                  <a:spcPct val="0"/>
                </a:spcAft>
              </a:pPr>
              <a:r>
                <a:rPr lang="en-US" sz="1200" dirty="0" smtClean="0">
                  <a:solidFill>
                    <a:srgbClr val="FFFFFF"/>
                  </a:solidFill>
                </a:rPr>
                <a:t>BCF</a:t>
              </a:r>
              <a:endParaRPr lang="en-US" sz="1200" dirty="0">
                <a:solidFill>
                  <a:srgbClr val="FFFFFF"/>
                </a:solidFill>
              </a:endParaRPr>
            </a:p>
          </p:txBody>
        </p:sp>
        <p:grpSp>
          <p:nvGrpSpPr>
            <p:cNvPr id="3365" name="Group 3241"/>
            <p:cNvGrpSpPr/>
            <p:nvPr/>
          </p:nvGrpSpPr>
          <p:grpSpPr>
            <a:xfrm>
              <a:off x="2959100" y="4114800"/>
              <a:ext cx="584200" cy="457200"/>
              <a:chOff x="2641600" y="3276600"/>
              <a:chExt cx="584200" cy="457200"/>
            </a:xfrm>
          </p:grpSpPr>
          <p:sp>
            <p:nvSpPr>
              <p:cNvPr id="3366" name="Oval 3365"/>
              <p:cNvSpPr/>
              <p:nvPr/>
            </p:nvSpPr>
            <p:spPr>
              <a:xfrm>
                <a:off x="2679700" y="3276600"/>
                <a:ext cx="520700" cy="457200"/>
              </a:xfrm>
              <a:prstGeom prst="ellipse">
                <a:avLst/>
              </a:prstGeom>
              <a:gradFill flip="none" rotWithShape="1">
                <a:gsLst>
                  <a:gs pos="0">
                    <a:srgbClr val="0000FF"/>
                  </a:gs>
                  <a:gs pos="100000">
                    <a:srgbClr val="FFFFFF"/>
                  </a:gs>
                </a:gsLst>
                <a:lin ang="0" scaled="1"/>
                <a:tileRect/>
              </a:gradFill>
              <a:ln/>
            </p:spPr>
            <p:style>
              <a:lnRef idx="1">
                <a:schemeClr val="accent5"/>
              </a:lnRef>
              <a:fillRef idx="2">
                <a:schemeClr val="accent5"/>
              </a:fillRef>
              <a:effectRef idx="1">
                <a:schemeClr val="accent5"/>
              </a:effectRef>
              <a:fontRef idx="minor">
                <a:schemeClr val="dk1"/>
              </a:fontRef>
            </p:style>
          </p:sp>
          <p:grpSp>
            <p:nvGrpSpPr>
              <p:cNvPr id="3367" name="Group 836"/>
              <p:cNvGrpSpPr/>
              <p:nvPr/>
            </p:nvGrpSpPr>
            <p:grpSpPr>
              <a:xfrm>
                <a:off x="2641600" y="3378204"/>
                <a:ext cx="584200" cy="317502"/>
                <a:chOff x="5065713" y="1118555"/>
                <a:chExt cx="2016123" cy="1389064"/>
              </a:xfrm>
            </p:grpSpPr>
            <p:grpSp>
              <p:nvGrpSpPr>
                <p:cNvPr id="3368" name="Group 47"/>
                <p:cNvGrpSpPr>
                  <a:grpSpLocks/>
                </p:cNvGrpSpPr>
                <p:nvPr/>
              </p:nvGrpSpPr>
              <p:grpSpPr bwMode="auto">
                <a:xfrm>
                  <a:off x="6210300" y="1155686"/>
                  <a:ext cx="871536" cy="811343"/>
                  <a:chOff x="4982454" y="1572378"/>
                  <a:chExt cx="1286282" cy="1328403"/>
                </a:xfrm>
              </p:grpSpPr>
              <p:sp>
                <p:nvSpPr>
                  <p:cNvPr id="3418" name="Text Box 21"/>
                  <p:cNvSpPr txBox="1">
                    <a:spLocks noChangeArrowheads="1"/>
                  </p:cNvSpPr>
                  <p:nvPr/>
                </p:nvSpPr>
                <p:spPr bwMode="auto">
                  <a:xfrm>
                    <a:off x="4982454" y="2494152"/>
                    <a:ext cx="1286282" cy="406629"/>
                  </a:xfrm>
                  <a:prstGeom prst="rect">
                    <a:avLst/>
                  </a:prstGeom>
                  <a:noFill/>
                  <a:ln w="9525">
                    <a:noFill/>
                    <a:miter lim="800000"/>
                    <a:headEnd/>
                    <a:tailEnd/>
                  </a:ln>
                </p:spPr>
                <p:txBody>
                  <a:bodyPr>
                    <a:prstTxWarp prst="textNoShape">
                      <a:avLst/>
                    </a:prstTxWarp>
                    <a:spAutoFit/>
                  </a:bodyPr>
                  <a:lstStyle/>
                  <a:p>
                    <a:pPr algn="ctr" fontAlgn="base">
                      <a:spcBef>
                        <a:spcPct val="50000"/>
                      </a:spcBef>
                      <a:spcAft>
                        <a:spcPct val="0"/>
                      </a:spcAft>
                    </a:pPr>
                    <a:endParaRPr lang="en-US" sz="1200" b="1" dirty="0">
                      <a:solidFill>
                        <a:srgbClr val="414141"/>
                      </a:solidFill>
                      <a:latin typeface="Arial" charset="0"/>
                    </a:endParaRPr>
                  </a:p>
                </p:txBody>
              </p:sp>
              <p:grpSp>
                <p:nvGrpSpPr>
                  <p:cNvPr id="3419" name="Group 42"/>
                  <p:cNvGrpSpPr>
                    <a:grpSpLocks noChangeAspect="1"/>
                  </p:cNvGrpSpPr>
                  <p:nvPr/>
                </p:nvGrpSpPr>
                <p:grpSpPr bwMode="auto">
                  <a:xfrm>
                    <a:off x="5277268" y="1572378"/>
                    <a:ext cx="733000" cy="914227"/>
                    <a:chOff x="1777190" y="4296943"/>
                    <a:chExt cx="1081685" cy="1388799"/>
                  </a:xfrm>
                </p:grpSpPr>
                <p:sp>
                  <p:nvSpPr>
                    <p:cNvPr id="3420" name="Oval 12"/>
                    <p:cNvSpPr>
                      <a:spLocks noChangeArrowheads="1"/>
                    </p:cNvSpPr>
                    <p:nvPr/>
                  </p:nvSpPr>
                  <p:spPr bwMode="gray">
                    <a:xfrm>
                      <a:off x="1944062" y="4296943"/>
                      <a:ext cx="697284" cy="719267"/>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421" name="Oval 13"/>
                    <p:cNvSpPr>
                      <a:spLocks noChangeArrowheads="1"/>
                    </p:cNvSpPr>
                    <p:nvPr/>
                  </p:nvSpPr>
                  <p:spPr bwMode="gray">
                    <a:xfrm>
                      <a:off x="1961941" y="4331377"/>
                      <a:ext cx="512533" cy="527973"/>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422" name="Freeform 14"/>
                    <p:cNvSpPr>
                      <a:spLocks/>
                    </p:cNvSpPr>
                    <p:nvPr/>
                  </p:nvSpPr>
                  <p:spPr bwMode="gray">
                    <a:xfrm>
                      <a:off x="1783150" y="4867001"/>
                      <a:ext cx="1075725" cy="8187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sp>
                  <p:nvSpPr>
                    <p:cNvPr id="3423" name="Freeform 15"/>
                    <p:cNvSpPr>
                      <a:spLocks/>
                    </p:cNvSpPr>
                    <p:nvPr/>
                  </p:nvSpPr>
                  <p:spPr bwMode="gray">
                    <a:xfrm>
                      <a:off x="1777190" y="4997082"/>
                      <a:ext cx="902894" cy="68866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rgbClr val="414141"/>
                        </a:solidFill>
                        <a:latin typeface="Arial" charset="0"/>
                      </a:endParaRPr>
                    </a:p>
                  </p:txBody>
                </p:sp>
              </p:grpSp>
            </p:grpSp>
            <p:sp>
              <p:nvSpPr>
                <p:cNvPr id="3369" name="Text Box 21"/>
                <p:cNvSpPr txBox="1">
                  <a:spLocks noChangeArrowheads="1"/>
                </p:cNvSpPr>
                <p:nvPr/>
              </p:nvSpPr>
              <p:spPr bwMode="auto">
                <a:xfrm>
                  <a:off x="6224588" y="21075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370" name="Group 477"/>
                <p:cNvGrpSpPr/>
                <p:nvPr/>
              </p:nvGrpSpPr>
              <p:grpSpPr>
                <a:xfrm>
                  <a:off x="5065713" y="1118555"/>
                  <a:ext cx="1935162" cy="1389064"/>
                  <a:chOff x="5065713" y="1118555"/>
                  <a:chExt cx="1935162" cy="1389064"/>
                </a:xfrm>
              </p:grpSpPr>
              <p:grpSp>
                <p:nvGrpSpPr>
                  <p:cNvPr id="3371" name="Group 47"/>
                  <p:cNvGrpSpPr>
                    <a:grpSpLocks/>
                  </p:cNvGrpSpPr>
                  <p:nvPr/>
                </p:nvGrpSpPr>
                <p:grpSpPr bwMode="auto">
                  <a:xfrm>
                    <a:off x="6178550" y="1423355"/>
                    <a:ext cx="822325" cy="893764"/>
                    <a:chOff x="5001289" y="1571645"/>
                    <a:chExt cx="1285223" cy="1514352"/>
                  </a:xfrm>
                </p:grpSpPr>
                <p:sp>
                  <p:nvSpPr>
                    <p:cNvPr id="3412" name="Text Box 21"/>
                    <p:cNvSpPr txBox="1">
                      <a:spLocks noChangeArrowheads="1"/>
                    </p:cNvSpPr>
                    <p:nvPr/>
                  </p:nvSpPr>
                  <p:spPr bwMode="auto">
                    <a:xfrm>
                      <a:off x="5001289" y="2513070"/>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413" name="Group 42"/>
                    <p:cNvGrpSpPr>
                      <a:grpSpLocks noChangeAspect="1"/>
                    </p:cNvGrpSpPr>
                    <p:nvPr/>
                  </p:nvGrpSpPr>
                  <p:grpSpPr bwMode="auto">
                    <a:xfrm>
                      <a:off x="5279157" y="1571645"/>
                      <a:ext cx="729451" cy="914532"/>
                      <a:chOff x="1780001" y="4295827"/>
                      <a:chExt cx="1076447" cy="1389261"/>
                    </a:xfrm>
                  </p:grpSpPr>
                  <p:sp>
                    <p:nvSpPr>
                      <p:cNvPr id="3414" name="Oval 12"/>
                      <p:cNvSpPr>
                        <a:spLocks noChangeArrowheads="1"/>
                      </p:cNvSpPr>
                      <p:nvPr/>
                    </p:nvSpPr>
                    <p:spPr bwMode="gray">
                      <a:xfrm>
                        <a:off x="1944765" y="4295827"/>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415" name="Oval 13"/>
                      <p:cNvSpPr>
                        <a:spLocks noChangeArrowheads="1"/>
                      </p:cNvSpPr>
                      <p:nvPr/>
                    </p:nvSpPr>
                    <p:spPr bwMode="gray">
                      <a:xfrm>
                        <a:off x="1963071" y="4332603"/>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416" name="Freeform 14"/>
                      <p:cNvSpPr>
                        <a:spLocks/>
                      </p:cNvSpPr>
                      <p:nvPr/>
                    </p:nvSpPr>
                    <p:spPr bwMode="gray">
                      <a:xfrm>
                        <a:off x="1783664" y="4863791"/>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417" name="Freeform 15"/>
                      <p:cNvSpPr>
                        <a:spLocks/>
                      </p:cNvSpPr>
                      <p:nvPr/>
                    </p:nvSpPr>
                    <p:spPr bwMode="gray">
                      <a:xfrm>
                        <a:off x="1780001" y="4994545"/>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3372" name="Group 474"/>
                  <p:cNvGrpSpPr/>
                  <p:nvPr/>
                </p:nvGrpSpPr>
                <p:grpSpPr>
                  <a:xfrm>
                    <a:off x="5065713" y="1118555"/>
                    <a:ext cx="1851025" cy="1389064"/>
                    <a:chOff x="5065713" y="1118555"/>
                    <a:chExt cx="1851025" cy="1389064"/>
                  </a:xfrm>
                </p:grpSpPr>
                <p:sp>
                  <p:nvSpPr>
                    <p:cNvPr id="3373" name="Text Box 21"/>
                    <p:cNvSpPr txBox="1">
                      <a:spLocks noChangeArrowheads="1"/>
                    </p:cNvSpPr>
                    <p:nvPr/>
                  </p:nvSpPr>
                  <p:spPr bwMode="auto">
                    <a:xfrm>
                      <a:off x="5065713" y="1878965"/>
                      <a:ext cx="822325" cy="33813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374" name="Group 47"/>
                    <p:cNvGrpSpPr>
                      <a:grpSpLocks/>
                    </p:cNvGrpSpPr>
                    <p:nvPr/>
                  </p:nvGrpSpPr>
                  <p:grpSpPr bwMode="auto">
                    <a:xfrm>
                      <a:off x="5454650" y="1118555"/>
                      <a:ext cx="822325" cy="893764"/>
                      <a:chOff x="5000631" y="1571616"/>
                      <a:chExt cx="1285223" cy="1514352"/>
                    </a:xfrm>
                  </p:grpSpPr>
                  <p:sp>
                    <p:nvSpPr>
                      <p:cNvPr id="3406" name="Text Box 21"/>
                      <p:cNvSpPr txBox="1">
                        <a:spLocks noChangeArrowheads="1"/>
                      </p:cNvSpPr>
                      <p:nvPr/>
                    </p:nvSpPr>
                    <p:spPr bwMode="auto">
                      <a:xfrm>
                        <a:off x="5000631"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407" name="Group 811"/>
                      <p:cNvGrpSpPr>
                        <a:grpSpLocks noChangeAspect="1"/>
                      </p:cNvGrpSpPr>
                      <p:nvPr/>
                    </p:nvGrpSpPr>
                    <p:grpSpPr bwMode="auto">
                      <a:xfrm>
                        <a:off x="5278499" y="1571616"/>
                        <a:ext cx="729451" cy="914531"/>
                        <a:chOff x="1779030" y="4295784"/>
                        <a:chExt cx="1076447" cy="1389260"/>
                      </a:xfrm>
                    </p:grpSpPr>
                    <p:sp>
                      <p:nvSpPr>
                        <p:cNvPr id="3408"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409" name="Oval 13"/>
                        <p:cNvSpPr>
                          <a:spLocks noChangeArrowheads="1"/>
                        </p:cNvSpPr>
                        <p:nvPr/>
                      </p:nvSpPr>
                      <p:spPr bwMode="gray">
                        <a:xfrm>
                          <a:off x="1962100"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410"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411"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nvGrpSpPr>
                    <p:cNvPr id="3375" name="Group 47"/>
                    <p:cNvGrpSpPr>
                      <a:grpSpLocks/>
                    </p:cNvGrpSpPr>
                    <p:nvPr/>
                  </p:nvGrpSpPr>
                  <p:grpSpPr bwMode="auto">
                    <a:xfrm>
                      <a:off x="5857875" y="1118555"/>
                      <a:ext cx="822325" cy="893764"/>
                      <a:chOff x="5000379" y="1571616"/>
                      <a:chExt cx="1285223" cy="1514352"/>
                    </a:xfrm>
                  </p:grpSpPr>
                  <p:sp>
                    <p:nvSpPr>
                      <p:cNvPr id="3400" name="Text Box 21"/>
                      <p:cNvSpPr txBox="1">
                        <a:spLocks noChangeArrowheads="1"/>
                      </p:cNvSpPr>
                      <p:nvPr/>
                    </p:nvSpPr>
                    <p:spPr bwMode="auto">
                      <a:xfrm>
                        <a:off x="5000379" y="2513041"/>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401" name="Group 42"/>
                      <p:cNvGrpSpPr>
                        <a:grpSpLocks noChangeAspect="1"/>
                      </p:cNvGrpSpPr>
                      <p:nvPr/>
                    </p:nvGrpSpPr>
                    <p:grpSpPr bwMode="auto">
                      <a:xfrm>
                        <a:off x="5278248" y="1571616"/>
                        <a:ext cx="729451" cy="914531"/>
                        <a:chOff x="1778659" y="4295784"/>
                        <a:chExt cx="1076447" cy="1389260"/>
                      </a:xfrm>
                    </p:grpSpPr>
                    <p:sp>
                      <p:nvSpPr>
                        <p:cNvPr id="3402"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403" name="Oval 13"/>
                        <p:cNvSpPr>
                          <a:spLocks noChangeArrowheads="1"/>
                        </p:cNvSpPr>
                        <p:nvPr/>
                      </p:nvSpPr>
                      <p:spPr bwMode="gray">
                        <a:xfrm>
                          <a:off x="1961728" y="4332559"/>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404"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405"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sp>
                  <p:nvSpPr>
                    <p:cNvPr id="3376" name="Text Box 21"/>
                    <p:cNvSpPr txBox="1">
                      <a:spLocks noChangeArrowheads="1"/>
                    </p:cNvSpPr>
                    <p:nvPr/>
                  </p:nvSpPr>
                  <p:spPr bwMode="auto">
                    <a:xfrm>
                      <a:off x="5187950" y="2053590"/>
                      <a:ext cx="822325" cy="277812"/>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rgbClr val="5A007D"/>
                        </a:solidFill>
                        <a:latin typeface="Arial" charset="0"/>
                      </a:endParaRPr>
                    </a:p>
                  </p:txBody>
                </p:sp>
                <p:sp>
                  <p:nvSpPr>
                    <p:cNvPr id="3377" name="Text Box 21"/>
                    <p:cNvSpPr txBox="1">
                      <a:spLocks noChangeArrowheads="1"/>
                    </p:cNvSpPr>
                    <p:nvPr/>
                  </p:nvSpPr>
                  <p:spPr bwMode="auto">
                    <a:xfrm>
                      <a:off x="6094413" y="2131377"/>
                      <a:ext cx="822325" cy="338138"/>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378" name="Group 42"/>
                    <p:cNvGrpSpPr>
                      <a:grpSpLocks noChangeAspect="1"/>
                    </p:cNvGrpSpPr>
                    <p:nvPr/>
                  </p:nvGrpSpPr>
                  <p:grpSpPr bwMode="auto">
                    <a:xfrm>
                      <a:off x="6178550" y="1575752"/>
                      <a:ext cx="468313" cy="539750"/>
                      <a:chOff x="1778966" y="4296409"/>
                      <a:chExt cx="1080111" cy="1389255"/>
                    </a:xfrm>
                  </p:grpSpPr>
                  <p:sp>
                    <p:nvSpPr>
                      <p:cNvPr id="3396" name="Oval 12"/>
                      <p:cNvSpPr>
                        <a:spLocks noChangeArrowheads="1"/>
                      </p:cNvSpPr>
                      <p:nvPr/>
                    </p:nvSpPr>
                    <p:spPr bwMode="gray">
                      <a:xfrm>
                        <a:off x="1943730" y="4296409"/>
                        <a:ext cx="699324" cy="719144"/>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97" name="Freeform 14"/>
                      <p:cNvSpPr>
                        <a:spLocks/>
                      </p:cNvSpPr>
                      <p:nvPr/>
                    </p:nvSpPr>
                    <p:spPr bwMode="gray">
                      <a:xfrm>
                        <a:off x="1782628" y="4864370"/>
                        <a:ext cx="1076449" cy="82129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98" name="Freeform 15"/>
                      <p:cNvSpPr>
                        <a:spLocks/>
                      </p:cNvSpPr>
                      <p:nvPr/>
                    </p:nvSpPr>
                    <p:spPr bwMode="gray">
                      <a:xfrm>
                        <a:off x="1778966" y="4995124"/>
                        <a:ext cx="900702" cy="690540"/>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399" name="Oval 13"/>
                      <p:cNvSpPr>
                        <a:spLocks noChangeArrowheads="1"/>
                      </p:cNvSpPr>
                      <p:nvPr/>
                    </p:nvSpPr>
                    <p:spPr bwMode="gray">
                      <a:xfrm>
                        <a:off x="1962035" y="4333185"/>
                        <a:ext cx="512595" cy="527098"/>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3379" name="Group 42"/>
                    <p:cNvGrpSpPr>
                      <a:grpSpLocks noChangeAspect="1"/>
                    </p:cNvGrpSpPr>
                    <p:nvPr/>
                  </p:nvGrpSpPr>
                  <p:grpSpPr bwMode="auto">
                    <a:xfrm>
                      <a:off x="5326051" y="1304290"/>
                      <a:ext cx="468312" cy="538162"/>
                      <a:chOff x="1778738" y="4297783"/>
                      <a:chExt cx="1080109" cy="1385168"/>
                    </a:xfrm>
                  </p:grpSpPr>
                  <p:sp>
                    <p:nvSpPr>
                      <p:cNvPr id="3392" name="Oval 12"/>
                      <p:cNvSpPr>
                        <a:spLocks noChangeArrowheads="1"/>
                      </p:cNvSpPr>
                      <p:nvPr/>
                    </p:nvSpPr>
                    <p:spPr bwMode="gray">
                      <a:xfrm>
                        <a:off x="1943499" y="4297783"/>
                        <a:ext cx="699327" cy="71505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93" name="Oval 13"/>
                      <p:cNvSpPr>
                        <a:spLocks noChangeArrowheads="1"/>
                      </p:cNvSpPr>
                      <p:nvPr/>
                    </p:nvSpPr>
                    <p:spPr bwMode="gray">
                      <a:xfrm>
                        <a:off x="1961807" y="4334557"/>
                        <a:ext cx="512595" cy="52301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394" name="Freeform 14"/>
                      <p:cNvSpPr>
                        <a:spLocks/>
                      </p:cNvSpPr>
                      <p:nvPr/>
                    </p:nvSpPr>
                    <p:spPr bwMode="gray">
                      <a:xfrm>
                        <a:off x="1782398" y="4865742"/>
                        <a:ext cx="1076449" cy="817209"/>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95" name="Freeform 15"/>
                      <p:cNvSpPr>
                        <a:spLocks/>
                      </p:cNvSpPr>
                      <p:nvPr/>
                    </p:nvSpPr>
                    <p:spPr bwMode="gray">
                      <a:xfrm>
                        <a:off x="1778738" y="4996496"/>
                        <a:ext cx="900702" cy="68645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nvGrpSpPr>
                    <p:cNvPr id="3380" name="Group 42"/>
                    <p:cNvGrpSpPr>
                      <a:grpSpLocks noChangeAspect="1"/>
                    </p:cNvGrpSpPr>
                    <p:nvPr/>
                  </p:nvGrpSpPr>
                  <p:grpSpPr bwMode="auto">
                    <a:xfrm>
                      <a:off x="5440364" y="1479684"/>
                      <a:ext cx="541336" cy="594103"/>
                      <a:chOff x="1777860" y="4295781"/>
                      <a:chExt cx="1080889" cy="1390477"/>
                    </a:xfrm>
                  </p:grpSpPr>
                  <p:sp>
                    <p:nvSpPr>
                      <p:cNvPr id="3388" name="Oval 12"/>
                      <p:cNvSpPr>
                        <a:spLocks noChangeArrowheads="1"/>
                      </p:cNvSpPr>
                      <p:nvPr/>
                    </p:nvSpPr>
                    <p:spPr bwMode="gray">
                      <a:xfrm>
                        <a:off x="1942646" y="4295781"/>
                        <a:ext cx="698249" cy="718237"/>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389" name="Oval 13"/>
                      <p:cNvSpPr>
                        <a:spLocks noChangeArrowheads="1"/>
                      </p:cNvSpPr>
                      <p:nvPr/>
                    </p:nvSpPr>
                    <p:spPr bwMode="gray">
                      <a:xfrm>
                        <a:off x="1962198" y="4331162"/>
                        <a:ext cx="513911" cy="527179"/>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390" name="Freeform 14"/>
                      <p:cNvSpPr>
                        <a:spLocks/>
                      </p:cNvSpPr>
                      <p:nvPr/>
                    </p:nvSpPr>
                    <p:spPr bwMode="gray">
                      <a:xfrm>
                        <a:off x="1783446" y="4865417"/>
                        <a:ext cx="1075303" cy="820841"/>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sp>
                    <p:nvSpPr>
                      <p:cNvPr id="3391" name="Freeform 15"/>
                      <p:cNvSpPr>
                        <a:spLocks/>
                      </p:cNvSpPr>
                      <p:nvPr/>
                    </p:nvSpPr>
                    <p:spPr bwMode="gray">
                      <a:xfrm>
                        <a:off x="1777860" y="4996326"/>
                        <a:ext cx="902137" cy="68993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rgbClr val="FFFFFF"/>
                          </a:solidFill>
                        </a:endParaRPr>
                      </a:p>
                    </p:txBody>
                  </p:sp>
                </p:grpSp>
                <p:grpSp>
                  <p:nvGrpSpPr>
                    <p:cNvPr id="3381" name="Group 47"/>
                    <p:cNvGrpSpPr>
                      <a:grpSpLocks/>
                    </p:cNvGrpSpPr>
                    <p:nvPr/>
                  </p:nvGrpSpPr>
                  <p:grpSpPr bwMode="auto">
                    <a:xfrm>
                      <a:off x="5634038" y="1613855"/>
                      <a:ext cx="822325" cy="893764"/>
                      <a:chOff x="5000590" y="1572741"/>
                      <a:chExt cx="1285223" cy="1514352"/>
                    </a:xfrm>
                  </p:grpSpPr>
                  <p:sp>
                    <p:nvSpPr>
                      <p:cNvPr id="3382" name="Text Box 21"/>
                      <p:cNvSpPr txBox="1">
                        <a:spLocks noChangeArrowheads="1"/>
                      </p:cNvSpPr>
                      <p:nvPr/>
                    </p:nvSpPr>
                    <p:spPr bwMode="auto">
                      <a:xfrm>
                        <a:off x="5000590" y="2514166"/>
                        <a:ext cx="1285223" cy="572927"/>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rgbClr val="5A007D"/>
                          </a:solidFill>
                          <a:latin typeface="Arial" charset="0"/>
                        </a:endParaRPr>
                      </a:p>
                    </p:txBody>
                  </p:sp>
                  <p:grpSp>
                    <p:nvGrpSpPr>
                      <p:cNvPr id="3383" name="Group 42"/>
                      <p:cNvGrpSpPr>
                        <a:grpSpLocks noChangeAspect="1"/>
                      </p:cNvGrpSpPr>
                      <p:nvPr/>
                    </p:nvGrpSpPr>
                    <p:grpSpPr bwMode="auto">
                      <a:xfrm>
                        <a:off x="5278492" y="1572741"/>
                        <a:ext cx="729450" cy="914531"/>
                        <a:chOff x="1778971" y="4297493"/>
                        <a:chExt cx="1076446" cy="1389260"/>
                      </a:xfrm>
                    </p:grpSpPr>
                    <p:sp>
                      <p:nvSpPr>
                        <p:cNvPr id="3384"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85" name="Oval 13"/>
                        <p:cNvSpPr>
                          <a:spLocks noChangeArrowheads="1"/>
                        </p:cNvSpPr>
                        <p:nvPr/>
                      </p:nvSpPr>
                      <p:spPr bwMode="gray">
                        <a:xfrm>
                          <a:off x="1962040" y="4334268"/>
                          <a:ext cx="512593" cy="5271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sp>
                      <p:nvSpPr>
                        <p:cNvPr id="3386"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rgbClr val="414141"/>
                            </a:solidFill>
                            <a:latin typeface="Arial" charset="0"/>
                          </a:endParaRPr>
                        </a:p>
                      </p:txBody>
                    </p:sp>
                    <p:sp>
                      <p:nvSpPr>
                        <p:cNvPr id="3387"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rgbClr val="FFFFFF"/>
                            </a:solidFill>
                          </a:endParaRPr>
                        </a:p>
                      </p:txBody>
                    </p:sp>
                  </p:grpSp>
                </p:grpSp>
              </p:grpSp>
            </p:grpSp>
          </p:grpSp>
        </p:grpSp>
      </p:grpSp>
      <p:grpSp>
        <p:nvGrpSpPr>
          <p:cNvPr id="3431" name="Group 3430"/>
          <p:cNvGrpSpPr/>
          <p:nvPr/>
        </p:nvGrpSpPr>
        <p:grpSpPr>
          <a:xfrm>
            <a:off x="3886345" y="662251"/>
            <a:ext cx="3852026" cy="2125422"/>
            <a:chOff x="3549650" y="190500"/>
            <a:chExt cx="4128010" cy="2274908"/>
          </a:xfrm>
        </p:grpSpPr>
        <p:sp>
          <p:nvSpPr>
            <p:cNvPr id="777" name="Text Box 21"/>
            <p:cNvSpPr txBox="1">
              <a:spLocks noChangeArrowheads="1"/>
            </p:cNvSpPr>
            <p:nvPr/>
          </p:nvSpPr>
          <p:spPr bwMode="auto">
            <a:xfrm>
              <a:off x="3549650" y="1560485"/>
              <a:ext cx="1383060" cy="362365"/>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chemeClr val="bg1"/>
                </a:solidFill>
                <a:latin typeface="Arial" charset="0"/>
              </a:endParaRPr>
            </a:p>
          </p:txBody>
        </p:sp>
        <p:sp>
          <p:nvSpPr>
            <p:cNvPr id="781" name="Text Box 21"/>
            <p:cNvSpPr txBox="1">
              <a:spLocks noChangeArrowheads="1"/>
            </p:cNvSpPr>
            <p:nvPr/>
          </p:nvSpPr>
          <p:spPr bwMode="auto">
            <a:xfrm>
              <a:off x="5279813" y="1943574"/>
              <a:ext cx="1383060" cy="362365"/>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chemeClr val="bg1"/>
                </a:solidFill>
                <a:latin typeface="Arial" charset="0"/>
              </a:endParaRPr>
            </a:p>
          </p:txBody>
        </p:sp>
        <p:sp>
          <p:nvSpPr>
            <p:cNvPr id="787" name="Text Box 21"/>
            <p:cNvSpPr txBox="1">
              <a:spLocks noChangeArrowheads="1"/>
            </p:cNvSpPr>
            <p:nvPr/>
          </p:nvSpPr>
          <p:spPr bwMode="auto">
            <a:xfrm>
              <a:off x="4505511" y="2001402"/>
              <a:ext cx="1383060" cy="362365"/>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chemeClr val="bg1"/>
                </a:solidFill>
                <a:latin typeface="Arial" charset="0"/>
              </a:endParaRPr>
            </a:p>
          </p:txBody>
        </p:sp>
        <p:grpSp>
          <p:nvGrpSpPr>
            <p:cNvPr id="2578" name="Group 2577"/>
            <p:cNvGrpSpPr/>
            <p:nvPr/>
          </p:nvGrpSpPr>
          <p:grpSpPr>
            <a:xfrm>
              <a:off x="4241228" y="457200"/>
              <a:ext cx="3049143" cy="1715595"/>
              <a:chOff x="3755239" y="406400"/>
              <a:chExt cx="3049143" cy="1715595"/>
            </a:xfrm>
          </p:grpSpPr>
          <p:grpSp>
            <p:nvGrpSpPr>
              <p:cNvPr id="806" name="Group 42"/>
              <p:cNvGrpSpPr>
                <a:grpSpLocks noChangeAspect="1"/>
              </p:cNvGrpSpPr>
              <p:nvPr/>
            </p:nvGrpSpPr>
            <p:grpSpPr bwMode="auto">
              <a:xfrm>
                <a:off x="5181013" y="406400"/>
                <a:ext cx="784981" cy="819189"/>
                <a:chOff x="1778659" y="4295784"/>
                <a:chExt cx="1076447" cy="1389260"/>
              </a:xfrm>
            </p:grpSpPr>
            <p:sp>
              <p:nvSpPr>
                <p:cNvPr id="809" name="Freeform 14"/>
                <p:cNvSpPr>
                  <a:spLocks/>
                </p:cNvSpPr>
                <p:nvPr/>
              </p:nvSpPr>
              <p:spPr bwMode="gray">
                <a:xfrm>
                  <a:off x="1782322"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807" name="Oval 12"/>
                <p:cNvSpPr>
                  <a:spLocks noChangeArrowheads="1"/>
                </p:cNvSpPr>
                <p:nvPr/>
              </p:nvSpPr>
              <p:spPr bwMode="gray">
                <a:xfrm>
                  <a:off x="1943423"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808" name="Oval 13"/>
                <p:cNvSpPr>
                  <a:spLocks noChangeArrowheads="1"/>
                </p:cNvSpPr>
                <p:nvPr/>
              </p:nvSpPr>
              <p:spPr bwMode="gray">
                <a:xfrm>
                  <a:off x="1961728" y="4332559"/>
                  <a:ext cx="512593" cy="527100"/>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sp>
              <p:nvSpPr>
                <p:cNvPr id="810" name="Freeform 15"/>
                <p:cNvSpPr>
                  <a:spLocks/>
                </p:cNvSpPr>
                <p:nvPr/>
              </p:nvSpPr>
              <p:spPr bwMode="gray">
                <a:xfrm>
                  <a:off x="1778659"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grpSp>
          <p:sp>
            <p:nvSpPr>
              <p:cNvPr id="825" name="Oval 12"/>
              <p:cNvSpPr>
                <a:spLocks noChangeArrowheads="1"/>
              </p:cNvSpPr>
              <p:nvPr/>
            </p:nvSpPr>
            <p:spPr bwMode="gray">
              <a:xfrm>
                <a:off x="5939552" y="462769"/>
                <a:ext cx="538468" cy="438903"/>
              </a:xfrm>
              <a:prstGeom prst="ellipse">
                <a:avLst/>
              </a:pr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chemeClr val="bg1"/>
                  </a:solidFill>
                  <a:latin typeface="Arial" charset="0"/>
                </a:endParaRPr>
              </a:p>
            </p:txBody>
          </p:sp>
          <p:sp>
            <p:nvSpPr>
              <p:cNvPr id="826" name="Oval 13"/>
              <p:cNvSpPr>
                <a:spLocks noChangeArrowheads="1"/>
              </p:cNvSpPr>
              <p:nvPr/>
            </p:nvSpPr>
            <p:spPr bwMode="gray">
              <a:xfrm>
                <a:off x="5953359" y="483781"/>
                <a:ext cx="395797" cy="322174"/>
              </a:xfrm>
              <a:prstGeom prst="ellipse">
                <a:avLst/>
              </a:pr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chemeClr val="bg1"/>
                  </a:solidFill>
                  <a:latin typeface="Arial" charset="0"/>
                </a:endParaRPr>
              </a:p>
            </p:txBody>
          </p:sp>
          <p:sp>
            <p:nvSpPr>
              <p:cNvPr id="827" name="Freeform 14"/>
              <p:cNvSpPr>
                <a:spLocks/>
              </p:cNvSpPr>
              <p:nvPr/>
            </p:nvSpPr>
            <p:spPr bwMode="gray">
              <a:xfrm>
                <a:off x="5815290" y="810624"/>
                <a:ext cx="830714" cy="49960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66"/>
              </a:solidFill>
              <a:ln w="9525">
                <a:noFill/>
                <a:round/>
                <a:headEnd/>
                <a:tailEnd/>
              </a:ln>
            </p:spPr>
            <p:txBody>
              <a:bodyPr wrap="none" anchor="ctr"/>
              <a:lstStyle/>
              <a:p>
                <a:pPr fontAlgn="base">
                  <a:spcBef>
                    <a:spcPct val="20000"/>
                  </a:spcBef>
                  <a:spcAft>
                    <a:spcPct val="20000"/>
                  </a:spcAft>
                  <a:buFontTx/>
                  <a:buChar char="•"/>
                  <a:defRPr/>
                </a:pPr>
                <a:endParaRPr lang="en-US" b="1" dirty="0">
                  <a:solidFill>
                    <a:schemeClr val="bg1"/>
                  </a:solidFill>
                  <a:latin typeface="Arial" charset="0"/>
                </a:endParaRPr>
              </a:p>
            </p:txBody>
          </p:sp>
          <p:sp>
            <p:nvSpPr>
              <p:cNvPr id="828" name="Freeform 15"/>
              <p:cNvSpPr>
                <a:spLocks/>
              </p:cNvSpPr>
              <p:nvPr/>
            </p:nvSpPr>
            <p:spPr bwMode="gray">
              <a:xfrm>
                <a:off x="5810687" y="890000"/>
                <a:ext cx="697248" cy="42022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gradFill flip="none" rotWithShape="1">
                <a:gsLst>
                  <a:gs pos="0">
                    <a:srgbClr val="FF0000"/>
                  </a:gs>
                  <a:gs pos="100000">
                    <a:srgbClr val="FFFFFF"/>
                  </a:gs>
                </a:gsLst>
                <a:path path="circle">
                  <a:fillToRect l="100000" t="100000"/>
                </a:path>
                <a:tileRect r="-100000" b="-100000"/>
              </a:gradFill>
              <a:ln w="9525">
                <a:noFill/>
                <a:round/>
                <a:headEnd/>
                <a:tailEnd/>
              </a:ln>
            </p:spPr>
            <p:txBody>
              <a:bodyPr wrap="none" anchor="ctr"/>
              <a:lstStyle/>
              <a:p>
                <a:pPr fontAlgn="base">
                  <a:spcBef>
                    <a:spcPct val="20000"/>
                  </a:spcBef>
                  <a:spcAft>
                    <a:spcPct val="20000"/>
                  </a:spcAft>
                  <a:buFontTx/>
                  <a:buChar char="•"/>
                  <a:defRPr/>
                </a:pPr>
                <a:endParaRPr lang="en-US" b="1" dirty="0">
                  <a:solidFill>
                    <a:schemeClr val="bg1"/>
                  </a:solidFill>
                  <a:latin typeface="Arial" charset="0"/>
                </a:endParaRPr>
              </a:p>
            </p:txBody>
          </p:sp>
          <p:sp>
            <p:nvSpPr>
              <p:cNvPr id="817" name="Text Box 21"/>
              <p:cNvSpPr txBox="1">
                <a:spLocks noChangeArrowheads="1"/>
              </p:cNvSpPr>
              <p:nvPr/>
            </p:nvSpPr>
            <p:spPr bwMode="auto">
              <a:xfrm>
                <a:off x="5421321" y="1712278"/>
                <a:ext cx="1383061" cy="362365"/>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chemeClr val="bg1"/>
                  </a:solidFill>
                  <a:latin typeface="Arial" charset="0"/>
                </a:endParaRPr>
              </a:p>
            </p:txBody>
          </p:sp>
          <p:sp>
            <p:nvSpPr>
              <p:cNvPr id="819" name="Oval 12"/>
              <p:cNvSpPr>
                <a:spLocks noChangeArrowheads="1"/>
              </p:cNvSpPr>
              <p:nvPr/>
            </p:nvSpPr>
            <p:spPr bwMode="gray">
              <a:xfrm>
                <a:off x="5840504" y="868999"/>
                <a:ext cx="507301" cy="424051"/>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821" name="Freeform 14"/>
              <p:cNvSpPr>
                <a:spLocks/>
              </p:cNvSpPr>
              <p:nvPr/>
            </p:nvSpPr>
            <p:spPr bwMode="gray">
              <a:xfrm>
                <a:off x="5723024" y="1203904"/>
                <a:ext cx="782310" cy="48428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822" name="Freeform 15"/>
              <p:cNvSpPr>
                <a:spLocks/>
              </p:cNvSpPr>
              <p:nvPr/>
            </p:nvSpPr>
            <p:spPr bwMode="gray">
              <a:xfrm>
                <a:off x="5720353" y="1281004"/>
                <a:ext cx="656820" cy="407185"/>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sp>
            <p:nvSpPr>
              <p:cNvPr id="820" name="Oval 13"/>
              <p:cNvSpPr>
                <a:spLocks noChangeArrowheads="1"/>
              </p:cNvSpPr>
              <p:nvPr/>
            </p:nvSpPr>
            <p:spPr bwMode="gray">
              <a:xfrm>
                <a:off x="5853854" y="890684"/>
                <a:ext cx="373800" cy="31080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sp>
            <p:nvSpPr>
              <p:cNvPr id="811" name="Text Box 21"/>
              <p:cNvSpPr txBox="1">
                <a:spLocks noChangeArrowheads="1"/>
              </p:cNvSpPr>
              <p:nvPr/>
            </p:nvSpPr>
            <p:spPr bwMode="auto">
              <a:xfrm>
                <a:off x="4203800" y="1249679"/>
                <a:ext cx="1383061" cy="362365"/>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chemeClr val="bg1"/>
                  </a:solidFill>
                  <a:latin typeface="Arial" charset="0"/>
                </a:endParaRPr>
              </a:p>
            </p:txBody>
          </p:sp>
          <p:grpSp>
            <p:nvGrpSpPr>
              <p:cNvPr id="812" name="Group 811"/>
              <p:cNvGrpSpPr>
                <a:grpSpLocks noChangeAspect="1"/>
              </p:cNvGrpSpPr>
              <p:nvPr/>
            </p:nvGrpSpPr>
            <p:grpSpPr bwMode="auto">
              <a:xfrm>
                <a:off x="4502832" y="406400"/>
                <a:ext cx="784981" cy="819189"/>
                <a:chOff x="1779030" y="4295784"/>
                <a:chExt cx="1076447" cy="1389260"/>
              </a:xfrm>
            </p:grpSpPr>
            <p:sp>
              <p:nvSpPr>
                <p:cNvPr id="813" name="Oval 12"/>
                <p:cNvSpPr>
                  <a:spLocks noChangeArrowheads="1"/>
                </p:cNvSpPr>
                <p:nvPr/>
              </p:nvSpPr>
              <p:spPr bwMode="gray">
                <a:xfrm>
                  <a:off x="1943794" y="4295784"/>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814" name="Oval 13"/>
                <p:cNvSpPr>
                  <a:spLocks noChangeArrowheads="1"/>
                </p:cNvSpPr>
                <p:nvPr/>
              </p:nvSpPr>
              <p:spPr bwMode="gray">
                <a:xfrm>
                  <a:off x="1962100" y="4332559"/>
                  <a:ext cx="512593" cy="527100"/>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sp>
              <p:nvSpPr>
                <p:cNvPr id="815" name="Freeform 14"/>
                <p:cNvSpPr>
                  <a:spLocks/>
                </p:cNvSpPr>
                <p:nvPr/>
              </p:nvSpPr>
              <p:spPr bwMode="gray">
                <a:xfrm>
                  <a:off x="1782693" y="4863747"/>
                  <a:ext cx="1072784"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816" name="Freeform 15"/>
                <p:cNvSpPr>
                  <a:spLocks/>
                </p:cNvSpPr>
                <p:nvPr/>
              </p:nvSpPr>
              <p:spPr bwMode="gray">
                <a:xfrm>
                  <a:off x="1779030" y="4994501"/>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grpSp>
          <p:sp>
            <p:nvSpPr>
              <p:cNvPr id="805" name="Text Box 21"/>
              <p:cNvSpPr txBox="1">
                <a:spLocks noChangeArrowheads="1"/>
              </p:cNvSpPr>
              <p:nvPr/>
            </p:nvSpPr>
            <p:spPr bwMode="auto">
              <a:xfrm>
                <a:off x="4881980" y="1249679"/>
                <a:ext cx="1383061" cy="362365"/>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600" b="1" u="sng" dirty="0">
                  <a:solidFill>
                    <a:schemeClr val="bg1"/>
                  </a:solidFill>
                  <a:latin typeface="Arial" charset="0"/>
                </a:endParaRPr>
              </a:p>
            </p:txBody>
          </p:sp>
          <p:sp>
            <p:nvSpPr>
              <p:cNvPr id="780" name="Text Box 21"/>
              <p:cNvSpPr txBox="1">
                <a:spLocks noChangeArrowheads="1"/>
              </p:cNvSpPr>
              <p:nvPr/>
            </p:nvSpPr>
            <p:spPr bwMode="auto">
              <a:xfrm>
                <a:off x="3755239" y="1825514"/>
                <a:ext cx="1383061" cy="296481"/>
              </a:xfrm>
              <a:prstGeom prst="rect">
                <a:avLst/>
              </a:prstGeom>
              <a:noFill/>
              <a:ln w="9525">
                <a:noFill/>
                <a:miter lim="800000"/>
                <a:headEnd/>
                <a:tailEnd/>
              </a:ln>
            </p:spPr>
            <p:txBody>
              <a:bodyPr>
                <a:spAutoFit/>
              </a:bodyPr>
              <a:lstStyle/>
              <a:p>
                <a:pPr algn="ctr" fontAlgn="base">
                  <a:spcBef>
                    <a:spcPct val="50000"/>
                  </a:spcBef>
                  <a:spcAft>
                    <a:spcPct val="0"/>
                  </a:spcAft>
                  <a:defRPr/>
                </a:pPr>
                <a:endParaRPr lang="en-US" sz="1200" b="1" u="sng" dirty="0">
                  <a:solidFill>
                    <a:schemeClr val="bg1"/>
                  </a:solidFill>
                  <a:latin typeface="Arial" charset="0"/>
                </a:endParaRPr>
              </a:p>
            </p:txBody>
          </p:sp>
          <p:sp>
            <p:nvSpPr>
              <p:cNvPr id="801" name="Oval 12"/>
              <p:cNvSpPr>
                <a:spLocks noChangeArrowheads="1"/>
              </p:cNvSpPr>
              <p:nvPr/>
            </p:nvSpPr>
            <p:spPr bwMode="gray">
              <a:xfrm>
                <a:off x="5541472" y="1100294"/>
                <a:ext cx="509970" cy="424049"/>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802" name="Freeform 14"/>
              <p:cNvSpPr>
                <a:spLocks/>
              </p:cNvSpPr>
              <p:nvPr/>
            </p:nvSpPr>
            <p:spPr bwMode="gray">
              <a:xfrm>
                <a:off x="5423991" y="1435197"/>
                <a:ext cx="784982" cy="48428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803" name="Freeform 15"/>
              <p:cNvSpPr>
                <a:spLocks/>
              </p:cNvSpPr>
              <p:nvPr/>
            </p:nvSpPr>
            <p:spPr bwMode="gray">
              <a:xfrm>
                <a:off x="5421321" y="1512297"/>
                <a:ext cx="656821" cy="407182"/>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sp>
            <p:nvSpPr>
              <p:cNvPr id="804" name="Oval 13"/>
              <p:cNvSpPr>
                <a:spLocks noChangeArrowheads="1"/>
              </p:cNvSpPr>
              <p:nvPr/>
            </p:nvSpPr>
            <p:spPr bwMode="gray">
              <a:xfrm>
                <a:off x="5554821" y="1121979"/>
                <a:ext cx="373801" cy="310807"/>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sp>
            <p:nvSpPr>
              <p:cNvPr id="797" name="Oval 12"/>
              <p:cNvSpPr>
                <a:spLocks noChangeArrowheads="1"/>
              </p:cNvSpPr>
              <p:nvPr/>
            </p:nvSpPr>
            <p:spPr bwMode="gray">
              <a:xfrm>
                <a:off x="4107676" y="688292"/>
                <a:ext cx="509972" cy="421638"/>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798" name="Oval 13"/>
              <p:cNvSpPr>
                <a:spLocks noChangeArrowheads="1"/>
              </p:cNvSpPr>
              <p:nvPr/>
            </p:nvSpPr>
            <p:spPr bwMode="gray">
              <a:xfrm>
                <a:off x="4121027" y="709976"/>
                <a:ext cx="373801" cy="308399"/>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sp>
            <p:nvSpPr>
              <p:cNvPr id="799" name="Freeform 14"/>
              <p:cNvSpPr>
                <a:spLocks/>
              </p:cNvSpPr>
              <p:nvPr/>
            </p:nvSpPr>
            <p:spPr bwMode="gray">
              <a:xfrm>
                <a:off x="3990196" y="1023193"/>
                <a:ext cx="784981" cy="481874"/>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800" name="Freeform 15"/>
              <p:cNvSpPr>
                <a:spLocks/>
              </p:cNvSpPr>
              <p:nvPr/>
            </p:nvSpPr>
            <p:spPr bwMode="gray">
              <a:xfrm>
                <a:off x="3987527" y="1100294"/>
                <a:ext cx="656821" cy="40477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sp>
            <p:nvSpPr>
              <p:cNvPr id="793" name="Oval 12"/>
              <p:cNvSpPr>
                <a:spLocks noChangeArrowheads="1"/>
              </p:cNvSpPr>
              <p:nvPr/>
            </p:nvSpPr>
            <p:spPr bwMode="gray">
              <a:xfrm>
                <a:off x="4318577" y="954490"/>
                <a:ext cx="588158" cy="465753"/>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chemeClr val="bg1"/>
                  </a:solidFill>
                </a:endParaRPr>
              </a:p>
            </p:txBody>
          </p:sp>
          <p:sp>
            <p:nvSpPr>
              <p:cNvPr id="794" name="Oval 13"/>
              <p:cNvSpPr>
                <a:spLocks noChangeArrowheads="1"/>
              </p:cNvSpPr>
              <p:nvPr/>
            </p:nvSpPr>
            <p:spPr bwMode="gray">
              <a:xfrm>
                <a:off x="4335046" y="977433"/>
                <a:ext cx="432884" cy="341858"/>
              </a:xfrm>
              <a:prstGeom prst="ellipse">
                <a:avLst/>
              </a:pr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chemeClr val="bg1"/>
                  </a:solidFill>
                </a:endParaRPr>
              </a:p>
            </p:txBody>
          </p:sp>
          <p:sp>
            <p:nvSpPr>
              <p:cNvPr id="795" name="Freeform 14"/>
              <p:cNvSpPr>
                <a:spLocks/>
              </p:cNvSpPr>
              <p:nvPr/>
            </p:nvSpPr>
            <p:spPr bwMode="gray">
              <a:xfrm>
                <a:off x="4184477" y="1323880"/>
                <a:ext cx="905763" cy="532288"/>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20000"/>
                  </a:spcBef>
                  <a:spcAft>
                    <a:spcPct val="20000"/>
                  </a:spcAft>
                  <a:buFontTx/>
                  <a:buChar char="•"/>
                  <a:defRPr/>
                </a:pPr>
                <a:endParaRPr lang="en-US" b="1" dirty="0">
                  <a:solidFill>
                    <a:schemeClr val="bg1"/>
                  </a:solidFill>
                </a:endParaRPr>
              </a:p>
            </p:txBody>
          </p:sp>
          <p:sp>
            <p:nvSpPr>
              <p:cNvPr id="796" name="Freeform 15"/>
              <p:cNvSpPr>
                <a:spLocks/>
              </p:cNvSpPr>
              <p:nvPr/>
            </p:nvSpPr>
            <p:spPr bwMode="gray">
              <a:xfrm>
                <a:off x="4179772" y="1408770"/>
                <a:ext cx="759899" cy="447398"/>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3200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20000"/>
                  </a:spcBef>
                  <a:spcAft>
                    <a:spcPct val="20000"/>
                  </a:spcAft>
                  <a:buFontTx/>
                  <a:buChar char="•"/>
                  <a:defRPr/>
                </a:pPr>
                <a:endParaRPr lang="en-US" b="1" dirty="0">
                  <a:solidFill>
                    <a:schemeClr val="bg1"/>
                  </a:solidFill>
                </a:endParaRPr>
              </a:p>
            </p:txBody>
          </p:sp>
          <p:grpSp>
            <p:nvGrpSpPr>
              <p:cNvPr id="788" name="Group 42"/>
              <p:cNvGrpSpPr>
                <a:grpSpLocks noChangeAspect="1"/>
              </p:cNvGrpSpPr>
              <p:nvPr/>
            </p:nvGrpSpPr>
            <p:grpSpPr bwMode="auto">
              <a:xfrm>
                <a:off x="4804558" y="1158123"/>
                <a:ext cx="784980" cy="819189"/>
                <a:chOff x="1778971" y="4297493"/>
                <a:chExt cx="1076446" cy="1389260"/>
              </a:xfrm>
            </p:grpSpPr>
            <p:sp>
              <p:nvSpPr>
                <p:cNvPr id="789" name="Oval 12"/>
                <p:cNvSpPr>
                  <a:spLocks noChangeArrowheads="1"/>
                </p:cNvSpPr>
                <p:nvPr/>
              </p:nvSpPr>
              <p:spPr bwMode="gray">
                <a:xfrm>
                  <a:off x="1943732" y="4297493"/>
                  <a:ext cx="695663" cy="719146"/>
                </a:xfrm>
                <a:prstGeom prst="ellipse">
                  <a:avLst/>
                </a:pr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790" name="Oval 13"/>
                <p:cNvSpPr>
                  <a:spLocks noChangeArrowheads="1"/>
                </p:cNvSpPr>
                <p:nvPr/>
              </p:nvSpPr>
              <p:spPr bwMode="gray">
                <a:xfrm>
                  <a:off x="1962040" y="4334268"/>
                  <a:ext cx="512593" cy="52710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sp>
              <p:nvSpPr>
                <p:cNvPr id="791" name="Freeform 14"/>
                <p:cNvSpPr>
                  <a:spLocks/>
                </p:cNvSpPr>
                <p:nvPr/>
              </p:nvSpPr>
              <p:spPr bwMode="gray">
                <a:xfrm>
                  <a:off x="1782631" y="4865456"/>
                  <a:ext cx="1072786" cy="821297"/>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solidFill>
                  <a:srgbClr val="0000FF"/>
                </a:solidFill>
                <a:ln w="9525">
                  <a:noFill/>
                  <a:round/>
                  <a:headEnd/>
                  <a:tailEnd/>
                </a:ln>
              </p:spPr>
              <p:txBody>
                <a:bodyPr wrap="none" anchor="ctr"/>
                <a:lstStyle/>
                <a:p>
                  <a:pPr fontAlgn="base">
                    <a:spcBef>
                      <a:spcPct val="20000"/>
                    </a:spcBef>
                    <a:spcAft>
                      <a:spcPct val="20000"/>
                    </a:spcAft>
                    <a:buFontTx/>
                    <a:buChar char="•"/>
                    <a:defRPr/>
                  </a:pPr>
                  <a:endParaRPr lang="en-US" b="1" u="sng" dirty="0">
                    <a:solidFill>
                      <a:schemeClr val="bg1"/>
                    </a:solidFill>
                    <a:latin typeface="Arial" charset="0"/>
                  </a:endParaRPr>
                </a:p>
              </p:txBody>
            </p:sp>
            <p:sp>
              <p:nvSpPr>
                <p:cNvPr id="792" name="Freeform 15"/>
                <p:cNvSpPr>
                  <a:spLocks/>
                </p:cNvSpPr>
                <p:nvPr/>
              </p:nvSpPr>
              <p:spPr bwMode="gray">
                <a:xfrm>
                  <a:off x="1778971" y="4996210"/>
                  <a:ext cx="900700" cy="690543"/>
                </a:xfrm>
                <a:custGeom>
                  <a:avLst/>
                  <a:gdLst>
                    <a:gd name="T0" fmla="*/ 0 w 1406"/>
                    <a:gd name="T1" fmla="*/ 1043 h 1043"/>
                    <a:gd name="T2" fmla="*/ 1406 w 1406"/>
                    <a:gd name="T3" fmla="*/ 1043 h 1043"/>
                    <a:gd name="T4" fmla="*/ 680 w 1406"/>
                    <a:gd name="T5" fmla="*/ 0 h 1043"/>
                    <a:gd name="T6" fmla="*/ 0 w 1406"/>
                    <a:gd name="T7" fmla="*/ 1043 h 1043"/>
                    <a:gd name="T8" fmla="*/ 0 60000 65536"/>
                    <a:gd name="T9" fmla="*/ 0 60000 65536"/>
                    <a:gd name="T10" fmla="*/ 0 60000 65536"/>
                    <a:gd name="T11" fmla="*/ 0 60000 65536"/>
                    <a:gd name="T12" fmla="*/ 0 w 1406"/>
                    <a:gd name="T13" fmla="*/ 0 h 1043"/>
                    <a:gd name="T14" fmla="*/ 1406 w 1406"/>
                    <a:gd name="T15" fmla="*/ 1043 h 1043"/>
                  </a:gdLst>
                  <a:ahLst/>
                  <a:cxnLst>
                    <a:cxn ang="T8">
                      <a:pos x="T0" y="T1"/>
                    </a:cxn>
                    <a:cxn ang="T9">
                      <a:pos x="T2" y="T3"/>
                    </a:cxn>
                    <a:cxn ang="T10">
                      <a:pos x="T4" y="T5"/>
                    </a:cxn>
                    <a:cxn ang="T11">
                      <a:pos x="T6" y="T7"/>
                    </a:cxn>
                  </a:cxnLst>
                  <a:rect l="T12" t="T13" r="T14" b="T15"/>
                  <a:pathLst>
                    <a:path w="1406" h="1043">
                      <a:moveTo>
                        <a:pt x="0" y="1043"/>
                      </a:moveTo>
                      <a:cubicBezTo>
                        <a:pt x="0" y="1043"/>
                        <a:pt x="703" y="1043"/>
                        <a:pt x="1406" y="1043"/>
                      </a:cubicBezTo>
                      <a:cubicBezTo>
                        <a:pt x="1396" y="570"/>
                        <a:pt x="1096" y="0"/>
                        <a:pt x="680" y="0"/>
                      </a:cubicBezTo>
                      <a:cubicBezTo>
                        <a:pt x="264" y="0"/>
                        <a:pt x="4" y="486"/>
                        <a:pt x="0" y="1043"/>
                      </a:cubicBezTo>
                      <a:close/>
                    </a:path>
                  </a:pathLst>
                </a:cu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base">
                    <a:spcBef>
                      <a:spcPct val="20000"/>
                    </a:spcBef>
                    <a:spcAft>
                      <a:spcPct val="20000"/>
                    </a:spcAft>
                    <a:buFontTx/>
                    <a:buChar char="•"/>
                    <a:defRPr/>
                  </a:pPr>
                  <a:endParaRPr lang="en-US" b="1" u="sng" dirty="0">
                    <a:solidFill>
                      <a:schemeClr val="bg1"/>
                    </a:solidFill>
                  </a:endParaRPr>
                </a:p>
              </p:txBody>
            </p:sp>
          </p:grpSp>
        </p:grpSp>
        <p:sp>
          <p:nvSpPr>
            <p:cNvPr id="2580" name="TextBox 2579"/>
            <p:cNvSpPr txBox="1"/>
            <p:nvPr/>
          </p:nvSpPr>
          <p:spPr>
            <a:xfrm>
              <a:off x="6932811" y="622300"/>
              <a:ext cx="568953" cy="395308"/>
            </a:xfrm>
            <a:prstGeom prst="rect">
              <a:avLst/>
            </a:prstGeom>
            <a:noFill/>
          </p:spPr>
          <p:txBody>
            <a:bodyPr wrap="none" rtlCol="0">
              <a:spAutoFit/>
            </a:bodyPr>
            <a:lstStyle/>
            <a:p>
              <a:pPr fontAlgn="base">
                <a:spcBef>
                  <a:spcPct val="0"/>
                </a:spcBef>
                <a:spcAft>
                  <a:spcPct val="0"/>
                </a:spcAft>
              </a:pPr>
              <a:r>
                <a:rPr lang="en-US" b="1" dirty="0" smtClean="0">
                  <a:solidFill>
                    <a:schemeClr val="bg1"/>
                  </a:solidFill>
                  <a:latin typeface="Arial" charset="0"/>
                </a:rPr>
                <a:t>PM</a:t>
              </a:r>
              <a:endParaRPr lang="en-US" b="1" dirty="0">
                <a:solidFill>
                  <a:schemeClr val="bg1"/>
                </a:solidFill>
                <a:latin typeface="Arial" charset="0"/>
              </a:endParaRPr>
            </a:p>
          </p:txBody>
        </p:sp>
        <p:sp>
          <p:nvSpPr>
            <p:cNvPr id="3424" name="TextBox 3423"/>
            <p:cNvSpPr txBox="1"/>
            <p:nvPr/>
          </p:nvSpPr>
          <p:spPr>
            <a:xfrm>
              <a:off x="6120011" y="190500"/>
              <a:ext cx="555210" cy="395308"/>
            </a:xfrm>
            <a:prstGeom prst="rect">
              <a:avLst/>
            </a:prstGeom>
            <a:noFill/>
          </p:spPr>
          <p:txBody>
            <a:bodyPr wrap="none" rtlCol="0">
              <a:spAutoFit/>
            </a:bodyPr>
            <a:lstStyle/>
            <a:p>
              <a:pPr fontAlgn="base">
                <a:spcBef>
                  <a:spcPct val="0"/>
                </a:spcBef>
                <a:spcAft>
                  <a:spcPct val="0"/>
                </a:spcAft>
              </a:pPr>
              <a:r>
                <a:rPr lang="en-US" b="1" dirty="0" smtClean="0">
                  <a:solidFill>
                    <a:schemeClr val="bg1"/>
                  </a:solidFill>
                  <a:latin typeface="Arial" charset="0"/>
                </a:rPr>
                <a:t>PO</a:t>
              </a:r>
              <a:endParaRPr lang="en-US" b="1" dirty="0">
                <a:solidFill>
                  <a:schemeClr val="bg1"/>
                </a:solidFill>
                <a:latin typeface="Arial" charset="0"/>
              </a:endParaRPr>
            </a:p>
          </p:txBody>
        </p:sp>
        <p:sp>
          <p:nvSpPr>
            <p:cNvPr id="3425" name="TextBox 3424"/>
            <p:cNvSpPr txBox="1"/>
            <p:nvPr/>
          </p:nvSpPr>
          <p:spPr>
            <a:xfrm>
              <a:off x="4596011" y="1917700"/>
              <a:ext cx="568953" cy="395308"/>
            </a:xfrm>
            <a:prstGeom prst="rect">
              <a:avLst/>
            </a:prstGeom>
            <a:noFill/>
          </p:spPr>
          <p:txBody>
            <a:bodyPr wrap="none" rtlCol="0">
              <a:spAutoFit/>
            </a:bodyPr>
            <a:lstStyle/>
            <a:p>
              <a:pPr fontAlgn="base">
                <a:spcBef>
                  <a:spcPct val="0"/>
                </a:spcBef>
                <a:spcAft>
                  <a:spcPct val="0"/>
                </a:spcAft>
              </a:pPr>
              <a:r>
                <a:rPr lang="en-US" b="1" dirty="0">
                  <a:solidFill>
                    <a:schemeClr val="accent4"/>
                  </a:solidFill>
                  <a:latin typeface="Arial" charset="0"/>
                </a:rPr>
                <a:t>S</a:t>
              </a:r>
              <a:r>
                <a:rPr lang="en-US" b="1" dirty="0" smtClean="0">
                  <a:solidFill>
                    <a:schemeClr val="accent4"/>
                  </a:solidFill>
                  <a:latin typeface="Arial" charset="0"/>
                </a:rPr>
                <a:t>M</a:t>
              </a:r>
              <a:endParaRPr lang="en-US" b="1" dirty="0">
                <a:solidFill>
                  <a:schemeClr val="accent4"/>
                </a:solidFill>
                <a:latin typeface="Arial" charset="0"/>
              </a:endParaRPr>
            </a:p>
          </p:txBody>
        </p:sp>
        <p:sp>
          <p:nvSpPr>
            <p:cNvPr id="3426" name="TextBox 3425"/>
            <p:cNvSpPr txBox="1"/>
            <p:nvPr/>
          </p:nvSpPr>
          <p:spPr>
            <a:xfrm>
              <a:off x="5459611" y="2070100"/>
              <a:ext cx="555210" cy="395308"/>
            </a:xfrm>
            <a:prstGeom prst="rect">
              <a:avLst/>
            </a:prstGeom>
            <a:noFill/>
          </p:spPr>
          <p:txBody>
            <a:bodyPr wrap="none" rtlCol="0">
              <a:spAutoFit/>
            </a:bodyPr>
            <a:lstStyle/>
            <a:p>
              <a:pPr fontAlgn="base">
                <a:spcBef>
                  <a:spcPct val="0"/>
                </a:spcBef>
                <a:spcAft>
                  <a:spcPct val="0"/>
                </a:spcAft>
              </a:pPr>
              <a:r>
                <a:rPr lang="en-US" b="1" dirty="0" smtClean="0">
                  <a:solidFill>
                    <a:schemeClr val="accent4"/>
                  </a:solidFill>
                  <a:latin typeface="Arial" charset="0"/>
                </a:rPr>
                <a:t>BA</a:t>
              </a:r>
              <a:endParaRPr lang="en-US" b="1" dirty="0">
                <a:solidFill>
                  <a:schemeClr val="accent4"/>
                </a:solidFill>
                <a:latin typeface="Arial" charset="0"/>
              </a:endParaRPr>
            </a:p>
          </p:txBody>
        </p:sp>
        <p:sp>
          <p:nvSpPr>
            <p:cNvPr id="3427" name="TextBox 3426"/>
            <p:cNvSpPr txBox="1"/>
            <p:nvPr/>
          </p:nvSpPr>
          <p:spPr>
            <a:xfrm>
              <a:off x="6094611" y="1993900"/>
              <a:ext cx="670306" cy="395308"/>
            </a:xfrm>
            <a:prstGeom prst="rect">
              <a:avLst/>
            </a:prstGeom>
            <a:noFill/>
          </p:spPr>
          <p:txBody>
            <a:bodyPr wrap="none" rtlCol="0">
              <a:spAutoFit/>
            </a:bodyPr>
            <a:lstStyle/>
            <a:p>
              <a:pPr fontAlgn="base">
                <a:spcBef>
                  <a:spcPct val="0"/>
                </a:spcBef>
                <a:spcAft>
                  <a:spcPct val="0"/>
                </a:spcAft>
              </a:pPr>
              <a:r>
                <a:rPr lang="en-US" b="1" dirty="0" smtClean="0">
                  <a:solidFill>
                    <a:schemeClr val="accent4"/>
                  </a:solidFill>
                  <a:latin typeface="Arial" charset="0"/>
                </a:rPr>
                <a:t>T</a:t>
              </a:r>
              <a:r>
                <a:rPr lang="en-US" sz="1200" b="1" dirty="0" smtClean="0">
                  <a:solidFill>
                    <a:schemeClr val="accent4"/>
                  </a:solidFill>
                  <a:latin typeface="Arial" charset="0"/>
                </a:rPr>
                <a:t>EST</a:t>
              </a:r>
              <a:endParaRPr lang="en-US" b="1" dirty="0">
                <a:solidFill>
                  <a:schemeClr val="accent4"/>
                </a:solidFill>
                <a:latin typeface="Arial" charset="0"/>
              </a:endParaRPr>
            </a:p>
          </p:txBody>
        </p:sp>
        <p:sp>
          <p:nvSpPr>
            <p:cNvPr id="3428" name="TextBox 3427"/>
            <p:cNvSpPr txBox="1"/>
            <p:nvPr/>
          </p:nvSpPr>
          <p:spPr>
            <a:xfrm>
              <a:off x="6945511" y="1549400"/>
              <a:ext cx="732149" cy="395308"/>
            </a:xfrm>
            <a:prstGeom prst="rect">
              <a:avLst/>
            </a:prstGeom>
            <a:noFill/>
          </p:spPr>
          <p:txBody>
            <a:bodyPr wrap="none" rtlCol="0">
              <a:spAutoFit/>
            </a:bodyPr>
            <a:lstStyle/>
            <a:p>
              <a:pPr fontAlgn="base">
                <a:spcBef>
                  <a:spcPct val="0"/>
                </a:spcBef>
                <a:spcAft>
                  <a:spcPct val="0"/>
                </a:spcAft>
              </a:pPr>
              <a:r>
                <a:rPr lang="en-US" b="1" dirty="0" smtClean="0">
                  <a:solidFill>
                    <a:schemeClr val="accent3"/>
                  </a:solidFill>
                  <a:latin typeface="Arial" charset="0"/>
                </a:rPr>
                <a:t>A</a:t>
              </a:r>
              <a:r>
                <a:rPr lang="en-US" sz="1200" b="1" dirty="0" smtClean="0">
                  <a:solidFill>
                    <a:schemeClr val="accent3"/>
                  </a:solidFill>
                  <a:latin typeface="Arial" charset="0"/>
                </a:rPr>
                <a:t>RCH</a:t>
              </a:r>
              <a:endParaRPr lang="en-US" b="1" dirty="0">
                <a:solidFill>
                  <a:schemeClr val="accent3"/>
                </a:solidFill>
                <a:latin typeface="Arial" charset="0"/>
              </a:endParaRPr>
            </a:p>
          </p:txBody>
        </p:sp>
        <p:sp>
          <p:nvSpPr>
            <p:cNvPr id="3429" name="TextBox 3428"/>
            <p:cNvSpPr txBox="1"/>
            <p:nvPr/>
          </p:nvSpPr>
          <p:spPr>
            <a:xfrm>
              <a:off x="4011811" y="825500"/>
              <a:ext cx="596439" cy="395308"/>
            </a:xfrm>
            <a:prstGeom prst="rect">
              <a:avLst/>
            </a:prstGeom>
            <a:noFill/>
          </p:spPr>
          <p:txBody>
            <a:bodyPr wrap="none" rtlCol="0">
              <a:spAutoFit/>
            </a:bodyPr>
            <a:lstStyle/>
            <a:p>
              <a:pPr fontAlgn="base">
                <a:spcBef>
                  <a:spcPct val="0"/>
                </a:spcBef>
                <a:spcAft>
                  <a:spcPct val="0"/>
                </a:spcAft>
              </a:pPr>
              <a:r>
                <a:rPr lang="en-US" b="1" dirty="0" smtClean="0">
                  <a:solidFill>
                    <a:schemeClr val="bg1"/>
                  </a:solidFill>
                  <a:latin typeface="Arial" charset="0"/>
                </a:rPr>
                <a:t>D</a:t>
              </a:r>
              <a:r>
                <a:rPr lang="en-US" sz="1200" b="1" dirty="0" smtClean="0">
                  <a:solidFill>
                    <a:schemeClr val="bg1"/>
                  </a:solidFill>
                  <a:latin typeface="Arial" charset="0"/>
                </a:rPr>
                <a:t>EV</a:t>
              </a:r>
              <a:endParaRPr lang="en-US" b="1" dirty="0">
                <a:solidFill>
                  <a:schemeClr val="bg1"/>
                </a:solidFill>
                <a:latin typeface="Arial" charset="0"/>
              </a:endParaRPr>
            </a:p>
          </p:txBody>
        </p:sp>
        <p:sp>
          <p:nvSpPr>
            <p:cNvPr id="3430" name="TextBox 3429"/>
            <p:cNvSpPr txBox="1"/>
            <p:nvPr/>
          </p:nvSpPr>
          <p:spPr>
            <a:xfrm>
              <a:off x="4393760" y="266700"/>
              <a:ext cx="591285" cy="395308"/>
            </a:xfrm>
            <a:prstGeom prst="rect">
              <a:avLst/>
            </a:prstGeom>
            <a:noFill/>
          </p:spPr>
          <p:txBody>
            <a:bodyPr wrap="none" rtlCol="0">
              <a:spAutoFit/>
            </a:bodyPr>
            <a:lstStyle/>
            <a:p>
              <a:pPr fontAlgn="base">
                <a:spcBef>
                  <a:spcPct val="0"/>
                </a:spcBef>
                <a:spcAft>
                  <a:spcPct val="0"/>
                </a:spcAft>
              </a:pPr>
              <a:r>
                <a:rPr lang="en-US" b="1" dirty="0" smtClean="0">
                  <a:solidFill>
                    <a:schemeClr val="bg1"/>
                  </a:solidFill>
                  <a:latin typeface="Arial" charset="0"/>
                </a:rPr>
                <a:t>E</a:t>
              </a:r>
              <a:r>
                <a:rPr lang="en-US" sz="1200" b="1" dirty="0" smtClean="0">
                  <a:solidFill>
                    <a:schemeClr val="bg1"/>
                  </a:solidFill>
                  <a:latin typeface="Arial" charset="0"/>
                </a:rPr>
                <a:t>NV</a:t>
              </a:r>
              <a:endParaRPr lang="en-US" b="1" dirty="0">
                <a:solidFill>
                  <a:schemeClr val="bg1"/>
                </a:solidFill>
                <a:latin typeface="Arial" charset="0"/>
              </a:endParaRPr>
            </a:p>
          </p:txBody>
        </p:sp>
      </p:grpSp>
      <p:sp>
        <p:nvSpPr>
          <p:cNvPr id="2560" name="TextBox 2559"/>
          <p:cNvSpPr txBox="1"/>
          <p:nvPr/>
        </p:nvSpPr>
        <p:spPr>
          <a:xfrm>
            <a:off x="1575748" y="-38100"/>
            <a:ext cx="6017994" cy="584775"/>
          </a:xfrm>
          <a:prstGeom prst="rect">
            <a:avLst/>
          </a:prstGeom>
          <a:noFill/>
        </p:spPr>
        <p:txBody>
          <a:bodyPr wrap="none" rtlCol="0">
            <a:spAutoFit/>
          </a:bodyPr>
          <a:lstStyle/>
          <a:p>
            <a:pPr algn="ctr"/>
            <a:r>
              <a:rPr lang="en-US" sz="3200" dirty="0" smtClean="0">
                <a:solidFill>
                  <a:schemeClr val="bg1"/>
                </a:solidFill>
                <a:latin typeface="Optima"/>
                <a:cs typeface="Optima"/>
              </a:rPr>
              <a:t>“Self-Organizing Transformation”</a:t>
            </a:r>
          </a:p>
        </p:txBody>
      </p:sp>
    </p:spTree>
    <p:extLst>
      <p:ext uri="{BB962C8B-B14F-4D97-AF65-F5344CB8AC3E}">
        <p14:creationId xmlns:p14="http://schemas.microsoft.com/office/powerpoint/2010/main" val="113376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03C3530-44E4-4A00-B6F2-E4746E9F2DA9}" type="slidenum">
              <a:rPr lang="en-US" altLang="en-US" smtClean="0">
                <a:solidFill>
                  <a:prstClr val="white"/>
                </a:solidFill>
              </a:rPr>
              <a:pPr>
                <a:defRPr/>
              </a:pPr>
              <a:t>31</a:t>
            </a:fld>
            <a:endParaRPr lang="en-US" altLang="en-US" dirty="0">
              <a:solidFill>
                <a:prstClr val="white"/>
              </a:solidFill>
            </a:endParaRPr>
          </a:p>
        </p:txBody>
      </p:sp>
      <p:sp>
        <p:nvSpPr>
          <p:cNvPr id="4" name="TextBox 3"/>
          <p:cNvSpPr txBox="1"/>
          <p:nvPr/>
        </p:nvSpPr>
        <p:spPr>
          <a:xfrm>
            <a:off x="342696" y="241300"/>
            <a:ext cx="8484054" cy="707886"/>
          </a:xfrm>
          <a:prstGeom prst="rect">
            <a:avLst/>
          </a:prstGeom>
          <a:noFill/>
        </p:spPr>
        <p:txBody>
          <a:bodyPr wrap="none" rtlCol="0">
            <a:spAutoFit/>
          </a:bodyPr>
          <a:lstStyle/>
          <a:p>
            <a:pPr algn="ctr"/>
            <a:r>
              <a:rPr lang="en-US" sz="4000" dirty="0" smtClean="0">
                <a:solidFill>
                  <a:prstClr val="white"/>
                </a:solidFill>
                <a:latin typeface="Optima"/>
                <a:cs typeface="Optima"/>
              </a:rPr>
              <a:t>CBA 2011: Kaching breaks the mold</a:t>
            </a:r>
            <a:endParaRPr lang="en-US" sz="4000" dirty="0" smtClean="0">
              <a:solidFill>
                <a:prstClr val="white"/>
              </a:solidFill>
              <a:latin typeface="Optima"/>
              <a:cs typeface="Optima"/>
            </a:endParaRPr>
          </a:p>
        </p:txBody>
      </p:sp>
      <p:pic>
        <p:nvPicPr>
          <p:cNvPr id="7" name="Picture 6"/>
          <p:cNvPicPr>
            <a:picLocks noChangeAspect="1"/>
          </p:cNvPicPr>
          <p:nvPr/>
        </p:nvPicPr>
        <p:blipFill rotWithShape="1">
          <a:blip r:embed="rId2"/>
          <a:srcRect l="6347" r="5191"/>
          <a:stretch/>
        </p:blipFill>
        <p:spPr>
          <a:xfrm>
            <a:off x="0" y="1483500"/>
            <a:ext cx="4434011" cy="4381500"/>
          </a:xfrm>
          <a:prstGeom prst="rect">
            <a:avLst/>
          </a:prstGeom>
        </p:spPr>
      </p:pic>
      <p:sp>
        <p:nvSpPr>
          <p:cNvPr id="10" name="Content Placeholder 3"/>
          <p:cNvSpPr txBox="1">
            <a:spLocks/>
          </p:cNvSpPr>
          <p:nvPr/>
        </p:nvSpPr>
        <p:spPr bwMode="gray">
          <a:xfrm>
            <a:off x="4434011" y="1369200"/>
            <a:ext cx="4824288" cy="5184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666666"/>
              </a:buClr>
              <a:buSzPct val="80000"/>
              <a:buFont typeface="Wingdings" pitchFamily="2" charset="2"/>
              <a:defRPr sz="2000">
                <a:solidFill>
                  <a:schemeClr val="bg2"/>
                </a:solidFill>
                <a:latin typeface="+mn-lt"/>
                <a:ea typeface="+mn-ea"/>
                <a:cs typeface="+mn-cs"/>
              </a:defRPr>
            </a:lvl1pPr>
            <a:lvl2pPr marL="266700" indent="-265113" algn="l" rtl="0" eaLnBrk="1" fontAlgn="base" hangingPunct="1">
              <a:spcBef>
                <a:spcPct val="20000"/>
              </a:spcBef>
              <a:spcAft>
                <a:spcPct val="0"/>
              </a:spcAft>
              <a:buClr>
                <a:srgbClr val="666666"/>
              </a:buClr>
              <a:buFont typeface="Wingdings" pitchFamily="2" charset="2"/>
              <a:buChar char="n"/>
              <a:defRPr sz="2000">
                <a:solidFill>
                  <a:schemeClr val="bg2"/>
                </a:solidFill>
                <a:latin typeface="+mn-lt"/>
              </a:defRPr>
            </a:lvl2pPr>
            <a:lvl3pPr marL="628650" indent="-180975" algn="l" rtl="0" eaLnBrk="1" fontAlgn="base" hangingPunct="1">
              <a:spcBef>
                <a:spcPct val="20000"/>
              </a:spcBef>
              <a:spcAft>
                <a:spcPct val="0"/>
              </a:spcAft>
              <a:buClr>
                <a:srgbClr val="666666"/>
              </a:buClr>
              <a:buChar char="–"/>
              <a:defRPr sz="1800">
                <a:solidFill>
                  <a:schemeClr val="bg2"/>
                </a:solidFill>
                <a:latin typeface="+mn-lt"/>
              </a:defRPr>
            </a:lvl3pPr>
            <a:lvl4pPr marL="987425" indent="-179388" algn="l" rtl="0" eaLnBrk="1" fontAlgn="base" hangingPunct="1">
              <a:spcBef>
                <a:spcPct val="20000"/>
              </a:spcBef>
              <a:spcAft>
                <a:spcPct val="0"/>
              </a:spcAft>
              <a:buClr>
                <a:srgbClr val="666666"/>
              </a:buClr>
              <a:buFont typeface="Times"/>
              <a:buChar char="•"/>
              <a:defRPr sz="1600">
                <a:solidFill>
                  <a:schemeClr val="bg2"/>
                </a:solidFill>
                <a:latin typeface="+mn-lt"/>
              </a:defRPr>
            </a:lvl4pPr>
            <a:lvl5pPr marL="1346200" indent="-179388" algn="l" rtl="0" eaLnBrk="1" fontAlgn="base" hangingPunct="1">
              <a:spcBef>
                <a:spcPct val="20000"/>
              </a:spcBef>
              <a:spcAft>
                <a:spcPct val="0"/>
              </a:spcAft>
              <a:buClr>
                <a:srgbClr val="666666"/>
              </a:buClr>
              <a:buFont typeface="Arial" pitchFamily="34" charset="0"/>
              <a:buChar char="•"/>
              <a:defRPr sz="1600">
                <a:solidFill>
                  <a:schemeClr val="bg2"/>
                </a:solidFill>
                <a:latin typeface="+mn-lt"/>
              </a:defRPr>
            </a:lvl5pPr>
            <a:lvl6pPr marL="1803400" indent="-179388" algn="l" rtl="0" eaLnBrk="1" fontAlgn="base" hangingPunct="1">
              <a:spcBef>
                <a:spcPct val="20000"/>
              </a:spcBef>
              <a:spcAft>
                <a:spcPct val="0"/>
              </a:spcAft>
              <a:buClr>
                <a:srgbClr val="666666"/>
              </a:buClr>
              <a:buChar char="»"/>
              <a:defRPr sz="900">
                <a:solidFill>
                  <a:schemeClr val="bg2"/>
                </a:solidFill>
                <a:latin typeface="+mn-lt"/>
              </a:defRPr>
            </a:lvl6pPr>
            <a:lvl7pPr marL="2260600" indent="-179388" algn="l" rtl="0" eaLnBrk="1" fontAlgn="base" hangingPunct="1">
              <a:spcBef>
                <a:spcPct val="20000"/>
              </a:spcBef>
              <a:spcAft>
                <a:spcPct val="0"/>
              </a:spcAft>
              <a:buClr>
                <a:srgbClr val="666666"/>
              </a:buClr>
              <a:buChar char="»"/>
              <a:defRPr sz="900">
                <a:solidFill>
                  <a:schemeClr val="bg2"/>
                </a:solidFill>
                <a:latin typeface="+mn-lt"/>
              </a:defRPr>
            </a:lvl7pPr>
            <a:lvl8pPr marL="2717800" indent="-179388" algn="l" rtl="0" eaLnBrk="1" fontAlgn="base" hangingPunct="1">
              <a:spcBef>
                <a:spcPct val="20000"/>
              </a:spcBef>
              <a:spcAft>
                <a:spcPct val="0"/>
              </a:spcAft>
              <a:buClr>
                <a:srgbClr val="666666"/>
              </a:buClr>
              <a:buChar char="»"/>
              <a:defRPr sz="900">
                <a:solidFill>
                  <a:schemeClr val="bg2"/>
                </a:solidFill>
                <a:latin typeface="+mn-lt"/>
              </a:defRPr>
            </a:lvl8pPr>
            <a:lvl9pPr marL="3175000" indent="-179388" algn="l" rtl="0" eaLnBrk="1" fontAlgn="base" hangingPunct="1">
              <a:spcBef>
                <a:spcPct val="20000"/>
              </a:spcBef>
              <a:spcAft>
                <a:spcPct val="0"/>
              </a:spcAft>
              <a:buClr>
                <a:srgbClr val="666666"/>
              </a:buClr>
              <a:buChar char="»"/>
              <a:defRPr sz="900">
                <a:solidFill>
                  <a:schemeClr val="bg2"/>
                </a:solidFill>
                <a:latin typeface="+mn-lt"/>
              </a:defRPr>
            </a:lvl9pPr>
          </a:lstStyle>
          <a:p>
            <a:pPr marL="0" marR="0" lvl="0" indent="0" algn="l" defTabSz="914400" rtl="0" eaLnBrk="1" fontAlgn="base" latinLnBrk="0" hangingPunct="1">
              <a:lnSpc>
                <a:spcPct val="100000"/>
              </a:lnSpc>
              <a:spcBef>
                <a:spcPct val="20000"/>
              </a:spcBef>
              <a:spcAft>
                <a:spcPct val="0"/>
              </a:spcAft>
              <a:buClr>
                <a:srgbClr val="666666"/>
              </a:buClr>
              <a:buSzPct val="80000"/>
              <a:buFont typeface="Wingdings" pitchFamily="2" charset="2"/>
              <a:buNone/>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Business Issues</a:t>
            </a:r>
          </a:p>
          <a:p>
            <a:pPr marL="342900" marR="0" lvl="0" indent="-342900" algn="l" defTabSz="914400" rtl="0" eaLnBrk="1" fontAlgn="base" latinLnBrk="0" hangingPunct="1">
              <a:lnSpc>
                <a:spcPct val="100000"/>
              </a:lnSpc>
              <a:spcBef>
                <a:spcPct val="20000"/>
              </a:spcBef>
              <a:spcAft>
                <a:spcPct val="0"/>
              </a:spcAft>
              <a:buClr>
                <a:srgbClr val="666666"/>
              </a:buClr>
              <a:buSzPct val="80000"/>
              <a:buFont typeface="Arial" pitchFamily="34" charset="0"/>
              <a:buChar char="•"/>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Business unprepared for</a:t>
            </a:r>
            <a:r>
              <a:rPr kumimoji="0" lang="en-AU" sz="1800" b="1" i="0" u="none" strike="noStrike" kern="0" cap="none" spc="0" normalizeH="0" noProof="0" dirty="0" smtClean="0">
                <a:ln>
                  <a:noFill/>
                </a:ln>
                <a:solidFill>
                  <a:srgbClr val="000000"/>
                </a:solidFill>
                <a:effectLst/>
                <a:uLnTx/>
                <a:uFillTx/>
                <a:latin typeface="Calibri"/>
                <a:ea typeface=""/>
                <a:cs typeface=""/>
              </a:rPr>
              <a:t> Agile</a:t>
            </a:r>
            <a:endParaRPr kumimoji="0" lang="en-AU" sz="1800" b="0" i="0" u="none" strike="noStrike" kern="0" cap="none" spc="0" normalizeH="0" baseline="0" noProof="0" dirty="0" smtClean="0">
              <a:ln>
                <a:noFill/>
              </a:ln>
              <a:solidFill>
                <a:srgbClr val="969696"/>
              </a:solidFill>
              <a:effectLst/>
              <a:uLnTx/>
              <a:uFillTx/>
              <a:latin typeface="Calibri"/>
              <a:ea typeface=""/>
              <a:cs typeface=""/>
            </a:endParaRPr>
          </a:p>
          <a:p>
            <a:pPr marL="342900" marR="0" lvl="0" indent="-342900" algn="l" defTabSz="914400" rtl="0" eaLnBrk="1" fontAlgn="base" latinLnBrk="0" hangingPunct="1">
              <a:lnSpc>
                <a:spcPct val="100000"/>
              </a:lnSpc>
              <a:spcBef>
                <a:spcPct val="20000"/>
              </a:spcBef>
              <a:spcAft>
                <a:spcPct val="0"/>
              </a:spcAft>
              <a:buClr>
                <a:srgbClr val="666666"/>
              </a:buClr>
              <a:buSzPct val="80000"/>
              <a:buFont typeface="Arial" pitchFamily="34" charset="0"/>
              <a:buChar char="•"/>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Negotiation</a:t>
            </a:r>
            <a:r>
              <a:rPr kumimoji="0" lang="en-AU" sz="1800" b="1" i="0" u="none" strike="noStrike" kern="0" cap="none" spc="0" normalizeH="0" baseline="0" noProof="0" dirty="0" smtClean="0">
                <a:ln>
                  <a:noFill/>
                </a:ln>
                <a:solidFill>
                  <a:srgbClr val="969696"/>
                </a:solidFill>
                <a:effectLst/>
                <a:uLnTx/>
                <a:uFillTx/>
                <a:latin typeface="Calibri"/>
                <a:ea typeface=""/>
                <a:cs typeface=""/>
              </a:rPr>
              <a:t> </a:t>
            </a:r>
            <a:r>
              <a:rPr lang="en-AU" sz="1800" b="1" kern="0" dirty="0" smtClean="0">
                <a:solidFill>
                  <a:srgbClr val="000000"/>
                </a:solidFill>
                <a:latin typeface="Calibri"/>
                <a:ea typeface=""/>
                <a:cs typeface=""/>
              </a:rPr>
              <a:t>over </a:t>
            </a:r>
            <a:r>
              <a:rPr kumimoji="0" lang="en-AU" sz="1800" b="1" i="0" u="none" strike="noStrike" kern="0" cap="none" spc="0" normalizeH="0" baseline="0" noProof="0" dirty="0" smtClean="0">
                <a:ln>
                  <a:noFill/>
                </a:ln>
                <a:solidFill>
                  <a:srgbClr val="000000"/>
                </a:solidFill>
                <a:effectLst/>
                <a:uLnTx/>
                <a:uFillTx/>
                <a:latin typeface="Calibri"/>
                <a:ea typeface=""/>
                <a:cs typeface=""/>
              </a:rPr>
              <a:t>collaboration</a:t>
            </a:r>
            <a:endParaRPr kumimoji="0" lang="en-AU" sz="1800" b="0" i="0" u="none" strike="noStrike" kern="0" cap="none" spc="0" normalizeH="0" baseline="0" noProof="0" dirty="0" smtClean="0">
              <a:ln>
                <a:noFill/>
              </a:ln>
              <a:solidFill>
                <a:srgbClr val="969696"/>
              </a:solidFill>
              <a:effectLst/>
              <a:uLnTx/>
              <a:uFillTx/>
              <a:latin typeface="Calibri"/>
              <a:ea typeface=""/>
              <a:cs typeface=""/>
            </a:endParaRPr>
          </a:p>
          <a:p>
            <a:pPr marL="342900" marR="0" lvl="0" indent="-342900" algn="l" defTabSz="914400" rtl="0" eaLnBrk="1" fontAlgn="base" latinLnBrk="0" hangingPunct="1">
              <a:lnSpc>
                <a:spcPct val="100000"/>
              </a:lnSpc>
              <a:spcBef>
                <a:spcPct val="20000"/>
              </a:spcBef>
              <a:spcAft>
                <a:spcPct val="0"/>
              </a:spcAft>
              <a:buClr>
                <a:srgbClr val="666666"/>
              </a:buClr>
              <a:buSzPct val="80000"/>
              <a:buFont typeface="Arial" pitchFamily="34" charset="0"/>
              <a:buChar char="•"/>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Missing strategic coordination</a:t>
            </a:r>
          </a:p>
          <a:p>
            <a:pPr marL="342900" indent="-342900" defTabSz="914400">
              <a:buFont typeface="Arial" pitchFamily="34" charset="0"/>
              <a:buChar char="•"/>
            </a:pPr>
            <a:r>
              <a:rPr lang="en-AU" sz="1800" b="1" kern="0" dirty="0">
                <a:solidFill>
                  <a:srgbClr val="000000"/>
                </a:solidFill>
              </a:rPr>
              <a:t>Business making solution </a:t>
            </a:r>
            <a:r>
              <a:rPr lang="en-AU" sz="1800" b="1" kern="0" dirty="0" smtClean="0">
                <a:solidFill>
                  <a:srgbClr val="000000"/>
                </a:solidFill>
              </a:rPr>
              <a:t>choices</a:t>
            </a:r>
            <a:endParaRPr kumimoji="0" lang="en-AU" sz="1800" b="0" i="0" u="none" strike="noStrike" kern="0" cap="none" spc="0" normalizeH="0" baseline="0" noProof="0" dirty="0" smtClean="0">
              <a:ln>
                <a:noFill/>
              </a:ln>
              <a:solidFill>
                <a:srgbClr val="969696"/>
              </a:solidFill>
              <a:effectLst/>
              <a:uLnTx/>
              <a:uFillTx/>
              <a:latin typeface="Calibri"/>
              <a:ea typeface=""/>
              <a:cs typeface=""/>
            </a:endParaRPr>
          </a:p>
          <a:p>
            <a:pPr marL="0" marR="0" lvl="0" indent="0" algn="l" defTabSz="914400" rtl="0" eaLnBrk="1" fontAlgn="base" latinLnBrk="0" hangingPunct="1">
              <a:lnSpc>
                <a:spcPct val="100000"/>
              </a:lnSpc>
              <a:spcBef>
                <a:spcPct val="20000"/>
              </a:spcBef>
              <a:spcAft>
                <a:spcPct val="0"/>
              </a:spcAft>
              <a:buClr>
                <a:srgbClr val="666666"/>
              </a:buClr>
              <a:buSzPct val="80000"/>
              <a:buFont typeface="Wingdings" pitchFamily="2" charset="2"/>
              <a:buNone/>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Delivery Team Issues</a:t>
            </a:r>
          </a:p>
          <a:p>
            <a:pPr marL="342900" marR="0" lvl="0" indent="-342900" algn="l" defTabSz="914400" rtl="0" eaLnBrk="1" fontAlgn="base" latinLnBrk="0" hangingPunct="1">
              <a:lnSpc>
                <a:spcPct val="100000"/>
              </a:lnSpc>
              <a:spcBef>
                <a:spcPct val="20000"/>
              </a:spcBef>
              <a:spcAft>
                <a:spcPct val="0"/>
              </a:spcAft>
              <a:buClr>
                <a:srgbClr val="666666"/>
              </a:buClr>
              <a:buSzPct val="80000"/>
              <a:buFont typeface="Arial" pitchFamily="34" charset="0"/>
              <a:buChar char="•"/>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Sprint</a:t>
            </a:r>
            <a:r>
              <a:rPr kumimoji="0" lang="en-AU" sz="1800" b="0" i="0" u="none" strike="noStrike" kern="0" cap="none" spc="0" normalizeH="0" baseline="0" noProof="0" dirty="0" smtClean="0">
                <a:ln>
                  <a:noFill/>
                </a:ln>
                <a:solidFill>
                  <a:srgbClr val="000000"/>
                </a:solidFill>
                <a:effectLst/>
                <a:uLnTx/>
                <a:uFillTx/>
                <a:latin typeface="Calibri"/>
                <a:ea typeface=""/>
                <a:cs typeface=""/>
              </a:rPr>
              <a:t> </a:t>
            </a:r>
            <a:r>
              <a:rPr kumimoji="0" lang="en-AU" sz="1800" b="1" i="0" u="none" strike="noStrike" kern="0" cap="none" spc="0" normalizeH="0" baseline="0" noProof="0" dirty="0" smtClean="0">
                <a:ln>
                  <a:noFill/>
                </a:ln>
                <a:solidFill>
                  <a:srgbClr val="000000"/>
                </a:solidFill>
                <a:effectLst/>
                <a:uLnTx/>
                <a:uFillTx/>
                <a:latin typeface="Calibri"/>
                <a:ea typeface=""/>
                <a:cs typeface=""/>
              </a:rPr>
              <a:t>over-commitments</a:t>
            </a:r>
            <a:endParaRPr kumimoji="0" lang="en-AU" sz="1800" b="0" i="0" u="none" strike="noStrike" kern="0" cap="none" spc="0" normalizeH="0" baseline="0" noProof="0" dirty="0" smtClean="0">
              <a:ln>
                <a:noFill/>
              </a:ln>
              <a:solidFill>
                <a:srgbClr val="969696"/>
              </a:solidFill>
              <a:effectLst/>
              <a:uLnTx/>
              <a:uFillTx/>
              <a:latin typeface="Calibri"/>
              <a:ea typeface=""/>
              <a:cs typeface=""/>
            </a:endParaRPr>
          </a:p>
          <a:p>
            <a:pPr marL="342900" marR="0" lvl="0" indent="-342900" algn="l" defTabSz="914400" rtl="0" eaLnBrk="1" fontAlgn="base" latinLnBrk="0" hangingPunct="1">
              <a:lnSpc>
                <a:spcPct val="100000"/>
              </a:lnSpc>
              <a:spcBef>
                <a:spcPct val="20000"/>
              </a:spcBef>
              <a:spcAft>
                <a:spcPct val="0"/>
              </a:spcAft>
              <a:buClr>
                <a:srgbClr val="666666"/>
              </a:buClr>
              <a:buSzPct val="80000"/>
              <a:buFont typeface="Arial" pitchFamily="34" charset="0"/>
              <a:buChar char="•"/>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Team context-switching</a:t>
            </a:r>
            <a:endParaRPr kumimoji="0" lang="en-AU" sz="1800" b="0" i="0" u="none" strike="noStrike" kern="0" cap="none" spc="0" normalizeH="0" baseline="0" noProof="0" dirty="0" smtClean="0">
              <a:ln>
                <a:noFill/>
              </a:ln>
              <a:solidFill>
                <a:srgbClr val="969696"/>
              </a:solidFill>
              <a:effectLst/>
              <a:uLnTx/>
              <a:uFillTx/>
              <a:latin typeface="Calibri"/>
              <a:ea typeface=""/>
              <a:cs typeface=""/>
            </a:endParaRPr>
          </a:p>
          <a:p>
            <a:pPr marL="342900" marR="0" lvl="0" indent="-342900" algn="l" defTabSz="914400" rtl="0" eaLnBrk="1" fontAlgn="base" latinLnBrk="0" hangingPunct="1">
              <a:lnSpc>
                <a:spcPct val="100000"/>
              </a:lnSpc>
              <a:spcBef>
                <a:spcPct val="20000"/>
              </a:spcBef>
              <a:spcAft>
                <a:spcPct val="0"/>
              </a:spcAft>
              <a:buClr>
                <a:srgbClr val="666666"/>
              </a:buClr>
              <a:buSzPct val="80000"/>
              <a:buFont typeface="Arial" pitchFamily="34" charset="0"/>
              <a:buChar char="•"/>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Delivery</a:t>
            </a:r>
            <a:r>
              <a:rPr kumimoji="0" lang="en-AU" sz="1800" b="0" i="0" u="none" strike="noStrike" kern="0" cap="none" spc="0" normalizeH="0" baseline="0" noProof="0" dirty="0" smtClean="0">
                <a:ln>
                  <a:noFill/>
                </a:ln>
                <a:solidFill>
                  <a:srgbClr val="000000"/>
                </a:solidFill>
                <a:effectLst/>
                <a:uLnTx/>
                <a:uFillTx/>
                <a:latin typeface="Calibri"/>
                <a:ea typeface=""/>
                <a:cs typeface=""/>
              </a:rPr>
              <a:t> </a:t>
            </a:r>
            <a:r>
              <a:rPr kumimoji="0" lang="en-AU" sz="1800" b="1" i="0" u="none" strike="noStrike" kern="0" cap="none" spc="0" normalizeH="0" baseline="0" noProof="0" dirty="0" smtClean="0">
                <a:ln>
                  <a:noFill/>
                </a:ln>
                <a:solidFill>
                  <a:srgbClr val="000000"/>
                </a:solidFill>
                <a:effectLst/>
                <a:uLnTx/>
                <a:uFillTx/>
                <a:latin typeface="Calibri"/>
                <a:ea typeface=""/>
                <a:cs typeface=""/>
              </a:rPr>
              <a:t>failing to maintain visibility</a:t>
            </a:r>
            <a:endParaRPr kumimoji="0" lang="en-AU" sz="1800" b="0" i="0" u="none" strike="noStrike" kern="0" cap="none" spc="0" normalizeH="0" baseline="0" noProof="0" dirty="0" smtClean="0">
              <a:ln>
                <a:noFill/>
              </a:ln>
              <a:solidFill>
                <a:srgbClr val="969696"/>
              </a:solidFill>
              <a:effectLst/>
              <a:uLnTx/>
              <a:uFillTx/>
              <a:latin typeface="Calibri"/>
              <a:ea typeface=""/>
              <a:cs typeface=""/>
            </a:endParaRPr>
          </a:p>
          <a:p>
            <a:pPr marL="342900" marR="0" lvl="0" indent="-342900" algn="l" defTabSz="914400" rtl="0" eaLnBrk="1" fontAlgn="base" latinLnBrk="0" hangingPunct="1">
              <a:lnSpc>
                <a:spcPct val="100000"/>
              </a:lnSpc>
              <a:spcBef>
                <a:spcPct val="20000"/>
              </a:spcBef>
              <a:spcAft>
                <a:spcPct val="0"/>
              </a:spcAft>
              <a:buClr>
                <a:srgbClr val="666666"/>
              </a:buClr>
              <a:buSzPct val="80000"/>
              <a:buFont typeface="Arial" pitchFamily="34" charset="0"/>
              <a:buChar char="•"/>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No consistent feature estimation process</a:t>
            </a:r>
            <a:endParaRPr kumimoji="0" lang="en-AU" sz="1800" b="0" i="0" u="none" strike="noStrike" kern="0" cap="none" spc="0" normalizeH="0" baseline="0" noProof="0" dirty="0" smtClean="0">
              <a:ln>
                <a:noFill/>
              </a:ln>
              <a:solidFill>
                <a:srgbClr val="969696"/>
              </a:solidFill>
              <a:effectLst/>
              <a:uLnTx/>
              <a:uFillTx/>
              <a:latin typeface="Calibri"/>
              <a:ea typeface=""/>
              <a:cs typeface=""/>
            </a:endParaRPr>
          </a:p>
          <a:p>
            <a:pPr marL="0" marR="0" lvl="0" indent="0" algn="l" defTabSz="914400" rtl="0" eaLnBrk="1" fontAlgn="base" latinLnBrk="0" hangingPunct="1">
              <a:lnSpc>
                <a:spcPct val="100000"/>
              </a:lnSpc>
              <a:spcBef>
                <a:spcPct val="20000"/>
              </a:spcBef>
              <a:spcAft>
                <a:spcPct val="0"/>
              </a:spcAft>
              <a:buClr>
                <a:srgbClr val="666666"/>
              </a:buClr>
              <a:buSzPct val="80000"/>
              <a:buFont typeface="Wingdings" pitchFamily="2" charset="2"/>
              <a:buNone/>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Technical Issues</a:t>
            </a:r>
          </a:p>
          <a:p>
            <a:pPr marL="342900" indent="-342900" defTabSz="914400">
              <a:buFont typeface="Arial" pitchFamily="34" charset="0"/>
              <a:buChar char="•"/>
            </a:pPr>
            <a:r>
              <a:rPr lang="en-AU" sz="1800" b="1" kern="0" dirty="0">
                <a:solidFill>
                  <a:srgbClr val="000000"/>
                </a:solidFill>
              </a:rPr>
              <a:t>Vague &amp; missing</a:t>
            </a:r>
            <a:r>
              <a:rPr lang="en-AU" sz="1800" b="1" kern="0" dirty="0">
                <a:solidFill>
                  <a:srgbClr val="969696"/>
                </a:solidFill>
              </a:rPr>
              <a:t> </a:t>
            </a:r>
            <a:r>
              <a:rPr lang="en-AU" sz="1800" b="1" kern="0" dirty="0">
                <a:solidFill>
                  <a:srgbClr val="000000"/>
                </a:solidFill>
              </a:rPr>
              <a:t>acceptance criteria</a:t>
            </a:r>
          </a:p>
          <a:p>
            <a:pPr marL="342900" marR="0" lvl="0" indent="-342900" algn="l" defTabSz="914400" rtl="0" eaLnBrk="1" fontAlgn="base" latinLnBrk="0" hangingPunct="1">
              <a:lnSpc>
                <a:spcPct val="100000"/>
              </a:lnSpc>
              <a:spcBef>
                <a:spcPct val="20000"/>
              </a:spcBef>
              <a:spcAft>
                <a:spcPct val="0"/>
              </a:spcAft>
              <a:buClr>
                <a:srgbClr val="666666"/>
              </a:buClr>
              <a:buSzPct val="80000"/>
              <a:buFont typeface="Arial" pitchFamily="34" charset="0"/>
              <a:buChar char="•"/>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No mitigation of downstream dependencies</a:t>
            </a:r>
          </a:p>
          <a:p>
            <a:pPr marL="342900" marR="0" lvl="0" indent="-342900" algn="l" defTabSz="914400" rtl="0" eaLnBrk="1" fontAlgn="base" latinLnBrk="0" hangingPunct="1">
              <a:lnSpc>
                <a:spcPct val="100000"/>
              </a:lnSpc>
              <a:spcBef>
                <a:spcPct val="20000"/>
              </a:spcBef>
              <a:spcAft>
                <a:spcPct val="0"/>
              </a:spcAft>
              <a:buClr>
                <a:srgbClr val="666666"/>
              </a:buClr>
              <a:buSzPct val="80000"/>
              <a:buFont typeface="Arial" pitchFamily="34" charset="0"/>
              <a:buChar char="•"/>
              <a:tabLst/>
              <a:defRPr/>
            </a:pPr>
            <a:r>
              <a:rPr kumimoji="0" lang="en-AU" sz="1800" b="1" i="0" u="none" strike="noStrike" kern="0" cap="none" spc="0" normalizeH="0" baseline="0" noProof="0" dirty="0" smtClean="0">
                <a:ln>
                  <a:noFill/>
                </a:ln>
                <a:solidFill>
                  <a:srgbClr val="000000"/>
                </a:solidFill>
                <a:effectLst/>
                <a:uLnTx/>
                <a:uFillTx/>
                <a:latin typeface="Calibri"/>
                <a:ea typeface=""/>
                <a:cs typeface=""/>
              </a:rPr>
              <a:t>No automated test / environment mgmt</a:t>
            </a:r>
            <a:endParaRPr kumimoji="0" lang="en-AU" sz="1800" b="0" i="0" u="none" strike="noStrike" kern="0" cap="none" spc="0" normalizeH="0" baseline="0" noProof="0" dirty="0" smtClean="0">
              <a:ln>
                <a:noFill/>
              </a:ln>
              <a:solidFill>
                <a:srgbClr val="969696"/>
              </a:solidFill>
              <a:effectLst/>
              <a:uLnTx/>
              <a:uFillTx/>
              <a:latin typeface="Calibri"/>
              <a:ea typeface=""/>
              <a:cs typeface=""/>
            </a:endParaRPr>
          </a:p>
          <a:p>
            <a:pPr marL="342900" marR="0" lvl="0" indent="-342900" algn="l" defTabSz="914400" rtl="0" eaLnBrk="1" fontAlgn="base" latinLnBrk="0" hangingPunct="1">
              <a:lnSpc>
                <a:spcPct val="100000"/>
              </a:lnSpc>
              <a:spcBef>
                <a:spcPct val="20000"/>
              </a:spcBef>
              <a:spcAft>
                <a:spcPct val="0"/>
              </a:spcAft>
              <a:buClr>
                <a:srgbClr val="666666"/>
              </a:buClr>
              <a:buSzPct val="80000"/>
              <a:buFont typeface="Arial" pitchFamily="34" charset="0"/>
              <a:buChar char="•"/>
              <a:tabLst/>
              <a:defRPr/>
            </a:pPr>
            <a:endParaRPr kumimoji="0" lang="en-AU" sz="1800" b="0" i="0" u="none" strike="noStrike" kern="0" cap="none" spc="0" normalizeH="0" baseline="0" noProof="0" dirty="0">
              <a:ln>
                <a:noFill/>
              </a:ln>
              <a:solidFill>
                <a:srgbClr val="969696"/>
              </a:solidFill>
              <a:effectLst/>
              <a:uLnTx/>
              <a:uFillTx/>
              <a:latin typeface="Calibri"/>
              <a:ea typeface=""/>
              <a:cs typeface=""/>
            </a:endParaRPr>
          </a:p>
        </p:txBody>
      </p:sp>
    </p:spTree>
    <p:extLst>
      <p:ext uri="{BB962C8B-B14F-4D97-AF65-F5344CB8AC3E}">
        <p14:creationId xmlns:p14="http://schemas.microsoft.com/office/powerpoint/2010/main" val="15701730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4643438" y="6453188"/>
            <a:ext cx="433387" cy="287337"/>
          </a:xfrm>
        </p:spPr>
        <p:txBody>
          <a:bodyPr/>
          <a:lstStyle/>
          <a:p>
            <a:pPr>
              <a:defRPr/>
            </a:pPr>
            <a:fld id="{C00EC9D9-F0D1-4CE0-8271-290734DAB85F}" type="slidenum">
              <a:rPr lang="en-AU" smtClean="0">
                <a:solidFill>
                  <a:srgbClr val="000000"/>
                </a:solidFill>
              </a:rPr>
              <a:pPr>
                <a:defRPr/>
              </a:pPr>
              <a:t>32</a:t>
            </a:fld>
            <a:endParaRPr lang="en-AU" dirty="0">
              <a:solidFill>
                <a:srgbClr val="000000"/>
              </a:solidFill>
            </a:endParaRPr>
          </a:p>
        </p:txBody>
      </p:sp>
      <p:sp>
        <p:nvSpPr>
          <p:cNvPr id="4" name="Content Placeholder 3"/>
          <p:cNvSpPr>
            <a:spLocks noGrp="1"/>
          </p:cNvSpPr>
          <p:nvPr>
            <p:ph sz="quarter" idx="4294967295"/>
          </p:nvPr>
        </p:nvSpPr>
        <p:spPr>
          <a:xfrm>
            <a:off x="1547664" y="1484784"/>
            <a:ext cx="7344816" cy="4176464"/>
          </a:xfrm>
        </p:spPr>
        <p:txBody>
          <a:bodyPr/>
          <a:lstStyle/>
          <a:p>
            <a:pPr marL="342900" indent="-342900">
              <a:buFont typeface="Arial" pitchFamily="34" charset="0"/>
              <a:buChar char="•"/>
            </a:pPr>
            <a:r>
              <a:rPr lang="en-AU" b="1" dirty="0" smtClean="0">
                <a:solidFill>
                  <a:schemeClr val="tx1"/>
                </a:solidFill>
              </a:rPr>
              <a:t>400% increase in project throughput </a:t>
            </a:r>
            <a:r>
              <a:rPr lang="en-AU" dirty="0" smtClean="0"/>
              <a:t>over the life of the release.</a:t>
            </a:r>
          </a:p>
          <a:p>
            <a:pPr marL="342900" indent="-342900">
              <a:buFont typeface="Arial" pitchFamily="34" charset="0"/>
              <a:buChar char="•"/>
            </a:pPr>
            <a:r>
              <a:rPr lang="en-AU" dirty="0" smtClean="0"/>
              <a:t>Project </a:t>
            </a:r>
            <a:r>
              <a:rPr lang="en-AU" b="1" dirty="0" smtClean="0">
                <a:solidFill>
                  <a:schemeClr val="tx1"/>
                </a:solidFill>
              </a:rPr>
              <a:t>went</a:t>
            </a:r>
            <a:r>
              <a:rPr lang="en-AU" dirty="0" smtClean="0"/>
              <a:t> </a:t>
            </a:r>
            <a:r>
              <a:rPr lang="en-AU" b="1" dirty="0" smtClean="0">
                <a:solidFill>
                  <a:srgbClr val="00B050"/>
                </a:solidFill>
              </a:rPr>
              <a:t>green</a:t>
            </a:r>
            <a:r>
              <a:rPr lang="en-AU" b="1" dirty="0" smtClean="0">
                <a:solidFill>
                  <a:schemeClr val="tx1"/>
                </a:solidFill>
              </a:rPr>
              <a:t> across the board </a:t>
            </a:r>
            <a:r>
              <a:rPr lang="en-AU" dirty="0" smtClean="0"/>
              <a:t>in PSG </a:t>
            </a:r>
            <a:r>
              <a:rPr lang="en-AU" dirty="0" smtClean="0"/>
              <a:t>- first time ever.</a:t>
            </a:r>
            <a:endParaRPr lang="en-AU" dirty="0" smtClean="0"/>
          </a:p>
          <a:p>
            <a:pPr marL="342900" indent="-342900">
              <a:buFont typeface="Arial" pitchFamily="34" charset="0"/>
              <a:buChar char="•"/>
            </a:pPr>
            <a:r>
              <a:rPr lang="en-AU" dirty="0" smtClean="0"/>
              <a:t>Project </a:t>
            </a:r>
            <a:r>
              <a:rPr lang="en-AU" b="1" dirty="0" smtClean="0">
                <a:solidFill>
                  <a:schemeClr val="tx1"/>
                </a:solidFill>
              </a:rPr>
              <a:t>over-delivered</a:t>
            </a:r>
            <a:r>
              <a:rPr lang="en-AU" dirty="0" smtClean="0"/>
              <a:t> </a:t>
            </a:r>
            <a:r>
              <a:rPr lang="en-AU" dirty="0"/>
              <a:t>– brought </a:t>
            </a:r>
            <a:r>
              <a:rPr lang="en-AU" b="1" dirty="0">
                <a:solidFill>
                  <a:schemeClr val="tx1"/>
                </a:solidFill>
              </a:rPr>
              <a:t>2 significant features </a:t>
            </a:r>
            <a:r>
              <a:rPr lang="en-AU" dirty="0"/>
              <a:t>forward into the </a:t>
            </a:r>
            <a:r>
              <a:rPr lang="en-AU" dirty="0" smtClean="0"/>
              <a:t>28.0 release from 28.x (T&amp;Cs, Out-of-App </a:t>
            </a:r>
            <a:r>
              <a:rPr lang="en-AU" dirty="0"/>
              <a:t>C</a:t>
            </a:r>
            <a:r>
              <a:rPr lang="en-AU" dirty="0" smtClean="0"/>
              <a:t>ollections).</a:t>
            </a:r>
            <a:endParaRPr lang="en-AU" dirty="0"/>
          </a:p>
          <a:p>
            <a:pPr marL="342900" indent="-342900">
              <a:buFont typeface="Arial" pitchFamily="34" charset="0"/>
              <a:buChar char="•"/>
            </a:pPr>
            <a:r>
              <a:rPr lang="en-AU" dirty="0" smtClean="0"/>
              <a:t>R28.0 </a:t>
            </a:r>
            <a:r>
              <a:rPr lang="en-AU" b="1" dirty="0" smtClean="0">
                <a:solidFill>
                  <a:srgbClr val="00B050"/>
                </a:solidFill>
              </a:rPr>
              <a:t>release</a:t>
            </a:r>
            <a:r>
              <a:rPr lang="en-AU" dirty="0" smtClean="0"/>
              <a:t> </a:t>
            </a:r>
            <a:r>
              <a:rPr lang="en-AU" b="1" dirty="0" smtClean="0">
                <a:solidFill>
                  <a:srgbClr val="00B050"/>
                </a:solidFill>
              </a:rPr>
              <a:t>on time </a:t>
            </a:r>
            <a:r>
              <a:rPr lang="en-AU" dirty="0" smtClean="0"/>
              <a:t>with </a:t>
            </a:r>
            <a:r>
              <a:rPr lang="en-AU" b="1" dirty="0" smtClean="0">
                <a:solidFill>
                  <a:schemeClr val="tx1"/>
                </a:solidFill>
              </a:rPr>
              <a:t>no heroics</a:t>
            </a:r>
            <a:r>
              <a:rPr lang="en-AU" dirty="0" smtClean="0"/>
              <a:t>, 26 minor defects assigned to patch, </a:t>
            </a:r>
            <a:r>
              <a:rPr lang="en-AU" b="1" dirty="0" smtClean="0">
                <a:solidFill>
                  <a:schemeClr val="tx1"/>
                </a:solidFill>
              </a:rPr>
              <a:t>only</a:t>
            </a:r>
            <a:r>
              <a:rPr lang="en-AU" dirty="0" smtClean="0">
                <a:solidFill>
                  <a:schemeClr val="tx1"/>
                </a:solidFill>
              </a:rPr>
              <a:t> </a:t>
            </a:r>
            <a:r>
              <a:rPr lang="en-AU" b="1" dirty="0" smtClean="0">
                <a:solidFill>
                  <a:schemeClr val="tx1"/>
                </a:solidFill>
              </a:rPr>
              <a:t>1</a:t>
            </a:r>
            <a:r>
              <a:rPr lang="en-AU" dirty="0" smtClean="0">
                <a:solidFill>
                  <a:schemeClr val="tx1"/>
                </a:solidFill>
              </a:rPr>
              <a:t> </a:t>
            </a:r>
            <a:r>
              <a:rPr lang="en-AU" b="1" dirty="0" smtClean="0">
                <a:solidFill>
                  <a:schemeClr val="tx1"/>
                </a:solidFill>
              </a:rPr>
              <a:t>sev-2</a:t>
            </a:r>
            <a:r>
              <a:rPr lang="en-AU" dirty="0" smtClean="0">
                <a:solidFill>
                  <a:schemeClr val="tx1"/>
                </a:solidFill>
              </a:rPr>
              <a:t> </a:t>
            </a:r>
            <a:r>
              <a:rPr lang="en-AU" dirty="0" smtClean="0"/>
              <a:t>discovered since release</a:t>
            </a:r>
          </a:p>
          <a:p>
            <a:pPr marL="342900" indent="-342900">
              <a:buFont typeface="Arial" pitchFamily="34" charset="0"/>
              <a:buChar char="•"/>
            </a:pPr>
            <a:r>
              <a:rPr lang="en-AU" dirty="0" smtClean="0"/>
              <a:t>“Kaching For Everyone” – a </a:t>
            </a:r>
            <a:r>
              <a:rPr lang="en-AU" b="1" dirty="0" smtClean="0">
                <a:solidFill>
                  <a:schemeClr val="tx1"/>
                </a:solidFill>
              </a:rPr>
              <a:t>major new business </a:t>
            </a:r>
            <a:r>
              <a:rPr lang="en-AU" b="1" dirty="0" smtClean="0">
                <a:solidFill>
                  <a:schemeClr val="tx1"/>
                </a:solidFill>
              </a:rPr>
              <a:t>case </a:t>
            </a:r>
            <a:r>
              <a:rPr lang="en-AU" b="1" dirty="0" smtClean="0">
                <a:solidFill>
                  <a:schemeClr val="tx1"/>
                </a:solidFill>
              </a:rPr>
              <a:t>initiated</a:t>
            </a:r>
            <a:r>
              <a:rPr lang="en-AU" dirty="0" smtClean="0"/>
              <a:t>, negotiated, detailed and estimated in 28.0 </a:t>
            </a:r>
            <a:r>
              <a:rPr lang="en-AU" b="1" dirty="0" smtClean="0">
                <a:solidFill>
                  <a:srgbClr val="00B050"/>
                </a:solidFill>
              </a:rPr>
              <a:t>without</a:t>
            </a:r>
            <a:r>
              <a:rPr lang="en-AU" b="1" dirty="0" smtClean="0">
                <a:solidFill>
                  <a:schemeClr val="tx1"/>
                </a:solidFill>
              </a:rPr>
              <a:t> </a:t>
            </a:r>
            <a:r>
              <a:rPr lang="en-AU" b="1" dirty="0" smtClean="0">
                <a:solidFill>
                  <a:srgbClr val="00B050"/>
                </a:solidFill>
              </a:rPr>
              <a:t>any disruption to delivery </a:t>
            </a:r>
            <a:r>
              <a:rPr lang="en-AU" dirty="0" smtClean="0"/>
              <a:t>work</a:t>
            </a:r>
          </a:p>
          <a:p>
            <a:pPr marL="342900" indent="-342900">
              <a:buFont typeface="Arial" pitchFamily="34" charset="0"/>
              <a:buChar char="•"/>
            </a:pPr>
            <a:r>
              <a:rPr lang="en-AU" dirty="0" smtClean="0"/>
              <a:t>Program </a:t>
            </a:r>
            <a:r>
              <a:rPr lang="en-AU" dirty="0" smtClean="0"/>
              <a:t>Manager and </a:t>
            </a:r>
            <a:r>
              <a:rPr lang="en-AU" dirty="0" smtClean="0"/>
              <a:t>Business BAs in </a:t>
            </a:r>
            <a:r>
              <a:rPr lang="en-AU" b="1" dirty="0" smtClean="0">
                <a:solidFill>
                  <a:srgbClr val="00B050"/>
                </a:solidFill>
              </a:rPr>
              <a:t>collaborative engagement </a:t>
            </a:r>
            <a:r>
              <a:rPr lang="en-AU" dirty="0"/>
              <a:t>through</a:t>
            </a:r>
            <a:r>
              <a:rPr lang="en-AU" b="1" dirty="0" smtClean="0">
                <a:solidFill>
                  <a:srgbClr val="00B050"/>
                </a:solidFill>
              </a:rPr>
              <a:t> </a:t>
            </a:r>
            <a:r>
              <a:rPr lang="en-AU" b="1" dirty="0" smtClean="0">
                <a:solidFill>
                  <a:schemeClr val="tx1"/>
                </a:solidFill>
              </a:rPr>
              <a:t>planning activities at </a:t>
            </a:r>
            <a:r>
              <a:rPr lang="en-AU" b="1" i="1" dirty="0" smtClean="0">
                <a:solidFill>
                  <a:schemeClr val="tx1"/>
                </a:solidFill>
              </a:rPr>
              <a:t>all</a:t>
            </a:r>
            <a:r>
              <a:rPr lang="en-AU" b="1" dirty="0" smtClean="0">
                <a:solidFill>
                  <a:schemeClr val="tx1"/>
                </a:solidFill>
              </a:rPr>
              <a:t> levels</a:t>
            </a:r>
          </a:p>
        </p:txBody>
      </p:sp>
      <p:sp>
        <p:nvSpPr>
          <p:cNvPr id="5" name="TextBox 4"/>
          <p:cNvSpPr txBox="1"/>
          <p:nvPr/>
        </p:nvSpPr>
        <p:spPr>
          <a:xfrm>
            <a:off x="3779912" y="5445224"/>
            <a:ext cx="1945214" cy="769441"/>
          </a:xfrm>
          <a:prstGeom prst="rect">
            <a:avLst/>
          </a:prstGeom>
          <a:noFill/>
        </p:spPr>
        <p:txBody>
          <a:bodyPr wrap="none" rtlCol="0">
            <a:spAutoFit/>
          </a:bodyPr>
          <a:lstStyle/>
          <a:p>
            <a:pPr defTabSz="914400" fontAlgn="base">
              <a:spcBef>
                <a:spcPct val="0"/>
              </a:spcBef>
              <a:spcAft>
                <a:spcPct val="0"/>
              </a:spcAft>
            </a:pPr>
            <a:r>
              <a:rPr lang="en-US" sz="4400" b="1" dirty="0" smtClean="0">
                <a:solidFill>
                  <a:srgbClr val="00B050"/>
                </a:solidFill>
                <a:latin typeface="Verdana" pitchFamily="34" charset="0"/>
              </a:rPr>
              <a:t>How?</a:t>
            </a:r>
            <a:endParaRPr lang="en-US" sz="4400" b="1" dirty="0">
              <a:solidFill>
                <a:srgbClr val="00B050"/>
              </a:solidFill>
              <a:latin typeface="Verdana" pitchFamily="34" charset="0"/>
            </a:endParaRPr>
          </a:p>
        </p:txBody>
      </p:sp>
      <p:sp>
        <p:nvSpPr>
          <p:cNvPr id="6" name="Up Arrow 5"/>
          <p:cNvSpPr/>
          <p:nvPr/>
        </p:nvSpPr>
        <p:spPr bwMode="auto">
          <a:xfrm>
            <a:off x="212329" y="1772816"/>
            <a:ext cx="1224136" cy="2952328"/>
          </a:xfrm>
          <a:prstGeom prst="up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buClr>
                <a:srgbClr val="000000"/>
              </a:buClr>
            </a:pPr>
            <a:endParaRPr lang="en-AU" sz="1100" dirty="0" smtClean="0">
              <a:solidFill>
                <a:srgbClr val="000000"/>
              </a:solidFill>
            </a:endParaRPr>
          </a:p>
        </p:txBody>
      </p:sp>
      <p:sp>
        <p:nvSpPr>
          <p:cNvPr id="8" name="TextBox 7"/>
          <p:cNvSpPr txBox="1"/>
          <p:nvPr/>
        </p:nvSpPr>
        <p:spPr>
          <a:xfrm>
            <a:off x="809916" y="241300"/>
            <a:ext cx="7549631" cy="707886"/>
          </a:xfrm>
          <a:prstGeom prst="rect">
            <a:avLst/>
          </a:prstGeom>
          <a:noFill/>
        </p:spPr>
        <p:txBody>
          <a:bodyPr wrap="none" rtlCol="0">
            <a:spAutoFit/>
          </a:bodyPr>
          <a:lstStyle/>
          <a:p>
            <a:pPr algn="ctr"/>
            <a:r>
              <a:rPr lang="en-US" sz="4000" dirty="0" smtClean="0">
                <a:solidFill>
                  <a:prstClr val="white"/>
                </a:solidFill>
                <a:latin typeface="Optima"/>
                <a:cs typeface="Optima"/>
              </a:rPr>
              <a:t>2</a:t>
            </a:r>
            <a:r>
              <a:rPr lang="en-US" sz="4000" baseline="30000" dirty="0" smtClean="0">
                <a:solidFill>
                  <a:prstClr val="white"/>
                </a:solidFill>
                <a:latin typeface="Optima"/>
                <a:cs typeface="Optima"/>
              </a:rPr>
              <a:t>nd</a:t>
            </a:r>
            <a:r>
              <a:rPr lang="en-US" sz="4000" dirty="0" smtClean="0">
                <a:solidFill>
                  <a:prstClr val="white"/>
                </a:solidFill>
                <a:latin typeface="Optima"/>
                <a:cs typeface="Optima"/>
              </a:rPr>
              <a:t> Release A Huge Improvement</a:t>
            </a:r>
            <a:endParaRPr lang="en-US" sz="4000" dirty="0" smtClean="0">
              <a:solidFill>
                <a:prstClr val="white"/>
              </a:solidFill>
              <a:latin typeface="Optima"/>
              <a:cs typeface="Optima"/>
            </a:endParaRPr>
          </a:p>
        </p:txBody>
      </p:sp>
    </p:spTree>
    <p:extLst>
      <p:ext uri="{BB962C8B-B14F-4D97-AF65-F5344CB8AC3E}">
        <p14:creationId xmlns:p14="http://schemas.microsoft.com/office/powerpoint/2010/main" val="9863260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25488" y="38100"/>
            <a:ext cx="8118505" cy="646331"/>
          </a:xfrm>
          <a:prstGeom prst="rect">
            <a:avLst/>
          </a:prstGeom>
          <a:noFill/>
        </p:spPr>
        <p:txBody>
          <a:bodyPr wrap="none" rtlCol="0">
            <a:spAutoFit/>
          </a:bodyPr>
          <a:lstStyle/>
          <a:p>
            <a:pPr algn="ctr"/>
            <a:r>
              <a:rPr lang="en-US" sz="3600" smtClean="0">
                <a:solidFill>
                  <a:prstClr val="white"/>
                </a:solidFill>
                <a:latin typeface="Optima"/>
                <a:cs typeface="Optima"/>
              </a:rPr>
              <a:t>Breadth-first Agile </a:t>
            </a:r>
            <a:r>
              <a:rPr lang="en-US" sz="3600" dirty="0" smtClean="0">
                <a:solidFill>
                  <a:prstClr val="white"/>
                </a:solidFill>
                <a:latin typeface="Optima"/>
                <a:cs typeface="Optima"/>
              </a:rPr>
              <a:t>Product Management</a:t>
            </a:r>
            <a:endParaRPr lang="en-US" sz="3600" dirty="0" smtClean="0">
              <a:solidFill>
                <a:prstClr val="white"/>
              </a:solidFill>
              <a:latin typeface="Optima"/>
              <a:cs typeface="Optima"/>
            </a:endParaRPr>
          </a:p>
        </p:txBody>
      </p:sp>
      <p:pic>
        <p:nvPicPr>
          <p:cNvPr id="10" name="Picture 9"/>
          <p:cNvPicPr>
            <a:picLocks noChangeAspect="1"/>
          </p:cNvPicPr>
          <p:nvPr/>
        </p:nvPicPr>
        <p:blipFill>
          <a:blip r:embed="rId3"/>
          <a:stretch>
            <a:fillRect/>
          </a:stretch>
        </p:blipFill>
        <p:spPr>
          <a:xfrm>
            <a:off x="700732" y="-1066800"/>
            <a:ext cx="8077200" cy="7772400"/>
          </a:xfrm>
          <a:prstGeom prst="rect">
            <a:avLst/>
          </a:prstGeom>
        </p:spPr>
      </p:pic>
      <p:sp>
        <p:nvSpPr>
          <p:cNvPr id="3" name="Slide Number Placeholder 2"/>
          <p:cNvSpPr>
            <a:spLocks noGrp="1"/>
          </p:cNvSpPr>
          <p:nvPr>
            <p:ph type="sldNum" sz="quarter" idx="12"/>
          </p:nvPr>
        </p:nvSpPr>
        <p:spPr>
          <a:xfrm>
            <a:off x="8432682" y="5914014"/>
            <a:ext cx="1041517" cy="365125"/>
          </a:xfrm>
          <a:prstGeom prst="rect">
            <a:avLst/>
          </a:prstGeom>
        </p:spPr>
        <p:txBody>
          <a:bodyPr/>
          <a:lstStyle/>
          <a:p>
            <a:pPr>
              <a:defRPr/>
            </a:pPr>
            <a:fld id="{C00EC9D9-F0D1-4CE0-8271-290734DAB85F}" type="slidenum">
              <a:rPr lang="en-AU" smtClean="0">
                <a:solidFill>
                  <a:srgbClr val="000000"/>
                </a:solidFill>
                <a:latin typeface="Franklin Gothic Demi Cond" pitchFamily="34" charset="0"/>
              </a:rPr>
              <a:pPr>
                <a:defRPr/>
              </a:pPr>
              <a:t>33</a:t>
            </a:fld>
            <a:endParaRPr lang="en-AU" dirty="0">
              <a:solidFill>
                <a:srgbClr val="000000"/>
              </a:solidFill>
              <a:latin typeface="Franklin Gothic Demi Cond" pitchFamily="34" charset="0"/>
            </a:endParaRPr>
          </a:p>
        </p:txBody>
      </p:sp>
      <p:sp>
        <p:nvSpPr>
          <p:cNvPr id="5" name="Diagonal Stripe 4"/>
          <p:cNvSpPr/>
          <p:nvPr/>
        </p:nvSpPr>
        <p:spPr bwMode="auto">
          <a:xfrm rot="15375691">
            <a:off x="1697893" y="806357"/>
            <a:ext cx="4939877" cy="6087592"/>
          </a:xfrm>
          <a:prstGeom prst="diagStripe">
            <a:avLst/>
          </a:prstGeom>
          <a:solidFill>
            <a:schemeClr val="bg1"/>
          </a:solidFill>
          <a:ln w="9525" cap="flat" cmpd="sng" algn="ctr">
            <a:solidFill>
              <a:schemeClr val="bg1"/>
            </a:solidFill>
            <a:prstDash val="solid"/>
            <a:round/>
            <a:headEnd type="none" w="med" len="med"/>
            <a:tailEnd type="none" w="med" len="med"/>
          </a:ln>
          <a:effectLst/>
        </p:spPr>
        <p:txBody>
          <a:bodyPr/>
          <a:lstStyle/>
          <a:p>
            <a:pPr defTabSz="914400" fontAlgn="base">
              <a:spcBef>
                <a:spcPct val="0"/>
              </a:spcBef>
              <a:spcAft>
                <a:spcPct val="0"/>
              </a:spcAft>
            </a:pPr>
            <a:endParaRPr lang="en-AU" sz="1100">
              <a:solidFill>
                <a:srgbClr val="666666"/>
              </a:solidFill>
              <a:latin typeface="Verdana" pitchFamily="34" charset="0"/>
            </a:endParaRPr>
          </a:p>
        </p:txBody>
      </p:sp>
      <p:sp>
        <p:nvSpPr>
          <p:cNvPr id="7" name="TextBox 6"/>
          <p:cNvSpPr txBox="1"/>
          <p:nvPr/>
        </p:nvSpPr>
        <p:spPr>
          <a:xfrm>
            <a:off x="1809170" y="665018"/>
            <a:ext cx="1127232" cy="938719"/>
          </a:xfrm>
          <a:prstGeom prst="rect">
            <a:avLst/>
          </a:prstGeom>
          <a:solidFill>
            <a:schemeClr val="accent1">
              <a:lumMod val="20000"/>
              <a:lumOff val="80000"/>
            </a:schemeClr>
          </a:solidFill>
          <a:ln>
            <a:solidFill>
              <a:schemeClr val="accent1">
                <a:lumMod val="60000"/>
                <a:lumOff val="40000"/>
              </a:schemeClr>
            </a:solidFill>
          </a:ln>
          <a:scene3d>
            <a:camera prst="isometricTopUp">
              <a:rot lat="19476000" lon="18882001" rev="3612000"/>
            </a:camera>
            <a:lightRig rig="threePt" dir="t"/>
          </a:scene3d>
        </p:spPr>
        <p:txBody>
          <a:bodyPr wrap="none" rtlCol="0">
            <a:spAutoFit/>
            <a:scene3d>
              <a:camera prst="isometricBottomUp">
                <a:rot lat="2124000" lon="18882001" rev="17987999"/>
              </a:camera>
              <a:lightRig rig="threePt" dir="t"/>
            </a:scene3d>
          </a:bodyPr>
          <a:lstStyle/>
          <a:p>
            <a:pPr defTabSz="914400" fontAlgn="base">
              <a:spcBef>
                <a:spcPct val="0"/>
              </a:spcBef>
              <a:spcAft>
                <a:spcPct val="0"/>
              </a:spcAft>
            </a:pPr>
            <a:r>
              <a:rPr lang="en-US" sz="1100" dirty="0" smtClean="0">
                <a:solidFill>
                  <a:srgbClr val="666666"/>
                </a:solidFill>
                <a:latin typeface="Apple Casual"/>
                <a:cs typeface="Apple Casual"/>
              </a:rPr>
              <a:t>Business Case</a:t>
            </a:r>
          </a:p>
          <a:p>
            <a:pPr defTabSz="914400" fontAlgn="base">
              <a:spcBef>
                <a:spcPct val="0"/>
              </a:spcBef>
              <a:spcAft>
                <a:spcPct val="0"/>
              </a:spcAft>
            </a:pPr>
            <a:endParaRPr lang="en-US" sz="1100" dirty="0" smtClean="0">
              <a:solidFill>
                <a:srgbClr val="666666"/>
              </a:solidFill>
              <a:latin typeface="Apple Casual"/>
              <a:cs typeface="Apple Casual"/>
            </a:endParaRPr>
          </a:p>
          <a:p>
            <a:pPr defTabSz="914400" fontAlgn="base">
              <a:spcBef>
                <a:spcPct val="0"/>
              </a:spcBef>
              <a:spcAft>
                <a:spcPct val="0"/>
              </a:spcAft>
            </a:pPr>
            <a:r>
              <a:rPr lang="en-US" sz="1100" dirty="0" smtClean="0">
                <a:solidFill>
                  <a:srgbClr val="666666"/>
                </a:solidFill>
                <a:latin typeface="Apple Casual"/>
                <a:cs typeface="Apple Casual"/>
              </a:rPr>
              <a:t>Stakeholders</a:t>
            </a:r>
          </a:p>
          <a:p>
            <a:pPr defTabSz="914400" fontAlgn="base">
              <a:spcBef>
                <a:spcPct val="0"/>
              </a:spcBef>
              <a:spcAft>
                <a:spcPct val="0"/>
              </a:spcAft>
            </a:pPr>
            <a:r>
              <a:rPr lang="en-US" sz="1100" dirty="0" smtClean="0">
                <a:solidFill>
                  <a:srgbClr val="666666"/>
                </a:solidFill>
                <a:latin typeface="Apple Casual"/>
                <a:cs typeface="Apple Casual"/>
              </a:rPr>
              <a:t>CX/UX</a:t>
            </a:r>
          </a:p>
          <a:p>
            <a:pPr defTabSz="914400" fontAlgn="base">
              <a:spcBef>
                <a:spcPct val="0"/>
              </a:spcBef>
              <a:spcAft>
                <a:spcPct val="0"/>
              </a:spcAft>
            </a:pPr>
            <a:r>
              <a:rPr lang="en-US" sz="1100" dirty="0" smtClean="0">
                <a:solidFill>
                  <a:srgbClr val="666666"/>
                </a:solidFill>
                <a:latin typeface="Apple Casual"/>
                <a:cs typeface="Apple Casual"/>
              </a:rPr>
              <a:t>Epic list</a:t>
            </a:r>
          </a:p>
        </p:txBody>
      </p:sp>
      <p:sp>
        <p:nvSpPr>
          <p:cNvPr id="12" name="TextBox 11"/>
          <p:cNvSpPr txBox="1"/>
          <p:nvPr/>
        </p:nvSpPr>
        <p:spPr>
          <a:xfrm rot="21430527">
            <a:off x="5344845" y="5179045"/>
            <a:ext cx="1576971" cy="707886"/>
          </a:xfrm>
          <a:prstGeom prst="rect">
            <a:avLst/>
          </a:prstGeom>
          <a:noFill/>
          <a:effectLst>
            <a:reflection stA="50000" dist="317500" dir="5400000" sy="-100000" algn="bl" rotWithShape="0"/>
          </a:effectLst>
        </p:spPr>
        <p:txBody>
          <a:bodyPr wrap="none" rtlCol="0">
            <a:spAutoFit/>
            <a:scene3d>
              <a:camera prst="isometricLeftUp">
                <a:rot lat="2100000" lon="2700000" rev="0"/>
              </a:camera>
              <a:lightRig rig="threePt" dir="t"/>
            </a:scene3d>
          </a:bodyPr>
          <a:lstStyle/>
          <a:p>
            <a:pPr algn="ctr" defTabSz="914400" fontAlgn="base">
              <a:spcBef>
                <a:spcPct val="0"/>
              </a:spcBef>
              <a:spcAft>
                <a:spcPct val="0"/>
              </a:spcAft>
            </a:pPr>
            <a:r>
              <a:rPr lang="en-US" sz="2000" b="1" dirty="0" smtClean="0">
                <a:solidFill>
                  <a:srgbClr val="000000"/>
                </a:solidFill>
                <a:latin typeface="Franklin Gothic Demi Cond" pitchFamily="34" charset="0"/>
              </a:rPr>
              <a:t>RELEASE</a:t>
            </a:r>
            <a:br>
              <a:rPr lang="en-US" sz="2000" b="1" dirty="0" smtClean="0">
                <a:solidFill>
                  <a:srgbClr val="000000"/>
                </a:solidFill>
                <a:latin typeface="Franklin Gothic Demi Cond" pitchFamily="34" charset="0"/>
              </a:rPr>
            </a:br>
            <a:r>
              <a:rPr lang="en-US" sz="2000" b="1" dirty="0" smtClean="0">
                <a:solidFill>
                  <a:srgbClr val="000000"/>
                </a:solidFill>
                <a:latin typeface="Franklin Gothic Demi Cond" pitchFamily="34" charset="0"/>
              </a:rPr>
              <a:t>REFACTORING</a:t>
            </a:r>
            <a:endParaRPr lang="en-US" sz="2000" b="1" dirty="0" smtClean="0">
              <a:solidFill>
                <a:srgbClr val="000000"/>
              </a:solidFill>
              <a:latin typeface="Franklin Gothic Demi Cond" pitchFamily="34" charset="0"/>
            </a:endParaRPr>
          </a:p>
        </p:txBody>
      </p:sp>
      <p:sp>
        <p:nvSpPr>
          <p:cNvPr id="13" name="TextBox 12"/>
          <p:cNvSpPr txBox="1"/>
          <p:nvPr/>
        </p:nvSpPr>
        <p:spPr>
          <a:xfrm rot="21430527">
            <a:off x="3611417" y="4120775"/>
            <a:ext cx="1909497" cy="1015663"/>
          </a:xfrm>
          <a:prstGeom prst="rect">
            <a:avLst/>
          </a:prstGeom>
          <a:noFill/>
          <a:effectLst>
            <a:reflection stA="50000" dist="317500" dir="5400000" sy="-100000" algn="bl" rotWithShape="0"/>
          </a:effectLst>
        </p:spPr>
        <p:txBody>
          <a:bodyPr wrap="none" rtlCol="0">
            <a:spAutoFit/>
            <a:scene3d>
              <a:camera prst="isometricLeftUp">
                <a:rot lat="2100000" lon="2700000" rev="0"/>
              </a:camera>
              <a:lightRig rig="threePt" dir="t"/>
            </a:scene3d>
          </a:bodyPr>
          <a:lstStyle/>
          <a:p>
            <a:pPr algn="ctr" defTabSz="914400" fontAlgn="base">
              <a:spcBef>
                <a:spcPct val="0"/>
              </a:spcBef>
              <a:spcAft>
                <a:spcPct val="0"/>
              </a:spcAft>
            </a:pPr>
            <a:r>
              <a:rPr lang="en-US" sz="2000" b="1" dirty="0" smtClean="0">
                <a:solidFill>
                  <a:srgbClr val="000000"/>
                </a:solidFill>
                <a:latin typeface="Franklin Gothic Demi Cond" pitchFamily="34" charset="0"/>
              </a:rPr>
              <a:t>BUSINESS BINGO</a:t>
            </a:r>
            <a:br>
              <a:rPr lang="en-US" sz="2000" b="1" dirty="0" smtClean="0">
                <a:solidFill>
                  <a:srgbClr val="000000"/>
                </a:solidFill>
                <a:latin typeface="Franklin Gothic Demi Cond" pitchFamily="34" charset="0"/>
              </a:rPr>
            </a:br>
            <a:r>
              <a:rPr lang="en-US" sz="2000" b="1" dirty="0" smtClean="0">
                <a:solidFill>
                  <a:srgbClr val="000000"/>
                </a:solidFill>
                <a:latin typeface="Franklin Gothic Demi Cond" pitchFamily="34" charset="0"/>
              </a:rPr>
              <a:t>ESTIMATION &amp;</a:t>
            </a:r>
            <a:br>
              <a:rPr lang="en-US" sz="2000" b="1" dirty="0" smtClean="0">
                <a:solidFill>
                  <a:srgbClr val="000000"/>
                </a:solidFill>
                <a:latin typeface="Franklin Gothic Demi Cond" pitchFamily="34" charset="0"/>
              </a:rPr>
            </a:br>
            <a:r>
              <a:rPr lang="en-US" sz="2000" b="1" dirty="0" smtClean="0">
                <a:solidFill>
                  <a:srgbClr val="000000"/>
                </a:solidFill>
                <a:latin typeface="Franklin Gothic Demi Cond" pitchFamily="34" charset="0"/>
              </a:rPr>
              <a:t>PRIORITIZATION</a:t>
            </a:r>
            <a:endParaRPr lang="en-US" sz="2000" b="1" dirty="0" smtClean="0">
              <a:solidFill>
                <a:srgbClr val="000000"/>
              </a:solidFill>
              <a:latin typeface="Franklin Gothic Demi Cond" pitchFamily="34" charset="0"/>
            </a:endParaRPr>
          </a:p>
        </p:txBody>
      </p:sp>
      <p:sp>
        <p:nvSpPr>
          <p:cNvPr id="14" name="TextBox 13"/>
          <p:cNvSpPr txBox="1"/>
          <p:nvPr/>
        </p:nvSpPr>
        <p:spPr>
          <a:xfrm rot="21430527">
            <a:off x="2355701" y="3484954"/>
            <a:ext cx="1374095" cy="707886"/>
          </a:xfrm>
          <a:prstGeom prst="rect">
            <a:avLst/>
          </a:prstGeom>
          <a:noFill/>
          <a:effectLst>
            <a:reflection stA="50000" dist="317500" dir="5400000" sy="-100000" algn="bl" rotWithShape="0"/>
          </a:effectLst>
        </p:spPr>
        <p:txBody>
          <a:bodyPr wrap="none" rtlCol="0">
            <a:spAutoFit/>
            <a:scene3d>
              <a:camera prst="isometricLeftUp">
                <a:rot lat="2100000" lon="2700000" rev="0"/>
              </a:camera>
              <a:lightRig rig="threePt" dir="t"/>
            </a:scene3d>
          </a:bodyPr>
          <a:lstStyle/>
          <a:p>
            <a:pPr algn="ctr" defTabSz="914400" fontAlgn="base">
              <a:spcBef>
                <a:spcPct val="0"/>
              </a:spcBef>
              <a:spcAft>
                <a:spcPct val="0"/>
              </a:spcAft>
            </a:pPr>
            <a:r>
              <a:rPr lang="en-US" sz="2000" b="1" dirty="0" smtClean="0">
                <a:solidFill>
                  <a:srgbClr val="000000"/>
                </a:solidFill>
                <a:latin typeface="Franklin Gothic Demi Cond" pitchFamily="34" charset="0"/>
              </a:rPr>
              <a:t>FEATURE / </a:t>
            </a:r>
          </a:p>
          <a:p>
            <a:pPr algn="ctr" defTabSz="914400" fontAlgn="base">
              <a:spcBef>
                <a:spcPct val="0"/>
              </a:spcBef>
              <a:spcAft>
                <a:spcPct val="0"/>
              </a:spcAft>
            </a:pPr>
            <a:r>
              <a:rPr lang="en-US" sz="2000" b="1" dirty="0" smtClean="0">
                <a:solidFill>
                  <a:srgbClr val="000000"/>
                </a:solidFill>
                <a:latin typeface="Franklin Gothic Demi Cond" pitchFamily="34" charset="0"/>
              </a:rPr>
              <a:t>THEME MAP</a:t>
            </a:r>
          </a:p>
        </p:txBody>
      </p:sp>
      <p:sp>
        <p:nvSpPr>
          <p:cNvPr id="16" name="TextBox 15"/>
          <p:cNvSpPr txBox="1"/>
          <p:nvPr/>
        </p:nvSpPr>
        <p:spPr>
          <a:xfrm rot="21430527">
            <a:off x="850886" y="2740267"/>
            <a:ext cx="1479892" cy="707886"/>
          </a:xfrm>
          <a:prstGeom prst="rect">
            <a:avLst/>
          </a:prstGeom>
          <a:noFill/>
          <a:effectLst>
            <a:reflection stA="50000" dist="317500" dir="5400000" sy="-100000" algn="bl" rotWithShape="0"/>
          </a:effectLst>
        </p:spPr>
        <p:txBody>
          <a:bodyPr wrap="none" rtlCol="0">
            <a:spAutoFit/>
            <a:scene3d>
              <a:camera prst="isometricLeftUp">
                <a:rot lat="2100000" lon="2700000" rev="0"/>
              </a:camera>
              <a:lightRig rig="threePt" dir="t"/>
            </a:scene3d>
          </a:bodyPr>
          <a:lstStyle/>
          <a:p>
            <a:pPr algn="ctr" defTabSz="914400" fontAlgn="base">
              <a:spcBef>
                <a:spcPct val="0"/>
              </a:spcBef>
              <a:spcAft>
                <a:spcPct val="0"/>
              </a:spcAft>
            </a:pPr>
            <a:r>
              <a:rPr lang="en-US" sz="2000" b="1" dirty="0" smtClean="0">
                <a:solidFill>
                  <a:srgbClr val="000000"/>
                </a:solidFill>
                <a:latin typeface="Franklin Gothic Demi Cond" pitchFamily="34" charset="0"/>
              </a:rPr>
              <a:t>IMPACT MAP</a:t>
            </a:r>
          </a:p>
          <a:p>
            <a:pPr algn="ctr" defTabSz="914400" fontAlgn="base">
              <a:spcBef>
                <a:spcPct val="0"/>
              </a:spcBef>
              <a:spcAft>
                <a:spcPct val="0"/>
              </a:spcAft>
            </a:pPr>
            <a:r>
              <a:rPr lang="en-US" sz="2000" b="1" dirty="0" smtClean="0">
                <a:solidFill>
                  <a:srgbClr val="000000"/>
                </a:solidFill>
                <a:latin typeface="Franklin Gothic Demi Cond" pitchFamily="34" charset="0"/>
              </a:rPr>
              <a:t>&amp; UX DESIGN</a:t>
            </a:r>
            <a:endParaRPr lang="en-US" sz="2000" b="1" dirty="0" smtClean="0">
              <a:solidFill>
                <a:srgbClr val="000000"/>
              </a:solidFill>
              <a:latin typeface="Franklin Gothic Demi Cond" pitchFamily="34" charset="0"/>
            </a:endParaRPr>
          </a:p>
        </p:txBody>
      </p:sp>
      <p:sp>
        <p:nvSpPr>
          <p:cNvPr id="17" name="TextBox 16"/>
          <p:cNvSpPr txBox="1"/>
          <p:nvPr/>
        </p:nvSpPr>
        <p:spPr>
          <a:xfrm rot="21430527">
            <a:off x="3298236" y="1738833"/>
            <a:ext cx="2799997" cy="400110"/>
          </a:xfrm>
          <a:prstGeom prst="rect">
            <a:avLst/>
          </a:prstGeom>
          <a:noFill/>
          <a:effectLst>
            <a:reflection stA="50000" dist="317500" dir="5400000" sy="-100000" algn="bl" rotWithShape="0"/>
          </a:effectLst>
        </p:spPr>
        <p:txBody>
          <a:bodyPr wrap="none" rtlCol="0">
            <a:spAutoFit/>
            <a:scene3d>
              <a:camera prst="isometricLeftUp">
                <a:rot lat="2100000" lon="2700000" rev="0"/>
              </a:camera>
              <a:lightRig rig="threePt" dir="t"/>
            </a:scene3d>
          </a:bodyPr>
          <a:lstStyle/>
          <a:p>
            <a:pPr algn="ctr" defTabSz="914400" fontAlgn="base">
              <a:spcBef>
                <a:spcPct val="0"/>
              </a:spcBef>
              <a:spcAft>
                <a:spcPct val="0"/>
              </a:spcAft>
            </a:pPr>
            <a:r>
              <a:rPr lang="en-US" sz="2000" b="1" dirty="0" smtClean="0">
                <a:solidFill>
                  <a:srgbClr val="000000"/>
                </a:solidFill>
                <a:latin typeface="Franklin Gothic Demi Cond" pitchFamily="34" charset="0"/>
              </a:rPr>
              <a:t>PRODUCT PLANNING TEAM</a:t>
            </a:r>
            <a:endParaRPr lang="en-US" sz="2000" b="1" dirty="0" smtClean="0">
              <a:solidFill>
                <a:srgbClr val="000000"/>
              </a:solidFill>
              <a:latin typeface="Franklin Gothic Demi Cond" pitchFamily="34" charset="0"/>
            </a:endParaRPr>
          </a:p>
        </p:txBody>
      </p:sp>
    </p:spTree>
    <p:extLst>
      <p:ext uri="{BB962C8B-B14F-4D97-AF65-F5344CB8AC3E}">
        <p14:creationId xmlns:p14="http://schemas.microsoft.com/office/powerpoint/2010/main" val="138843206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54" t="1827" r="1051" b="1768"/>
          <a:stretch/>
        </p:blipFill>
        <p:spPr bwMode="auto">
          <a:xfrm>
            <a:off x="95693" y="1453118"/>
            <a:ext cx="8091377" cy="4795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bwMode="auto">
          <a:xfrm flipV="1">
            <a:off x="4373591" y="2750289"/>
            <a:ext cx="0" cy="2959390"/>
          </a:xfrm>
          <a:prstGeom prst="line">
            <a:avLst/>
          </a:prstGeom>
          <a:gradFill rotWithShape="1">
            <a:gsLst>
              <a:gs pos="0">
                <a:schemeClr val="accent1"/>
              </a:gs>
              <a:gs pos="50000">
                <a:srgbClr val="FFFF99"/>
              </a:gs>
              <a:gs pos="100000">
                <a:schemeClr val="accent1"/>
              </a:gs>
            </a:gsLst>
            <a:lin ang="5400000" scaled="1"/>
          </a:gradFill>
          <a:ln w="9525" cap="flat" cmpd="sng" algn="ctr">
            <a:solidFill>
              <a:schemeClr val="tx1"/>
            </a:solidFill>
            <a:prstDash val="dashDot"/>
            <a:round/>
            <a:headEnd type="none" w="med" len="med"/>
            <a:tailEnd type="none" w="med" len="med"/>
          </a:ln>
          <a:effectLst/>
        </p:spPr>
      </p:cxnSp>
      <p:sp>
        <p:nvSpPr>
          <p:cNvPr id="10" name="TextBox 9"/>
          <p:cNvSpPr txBox="1"/>
          <p:nvPr/>
        </p:nvSpPr>
        <p:spPr>
          <a:xfrm>
            <a:off x="4362660" y="4649682"/>
            <a:ext cx="864848" cy="307777"/>
          </a:xfrm>
          <a:prstGeom prst="rect">
            <a:avLst/>
          </a:prstGeom>
          <a:noFill/>
        </p:spPr>
        <p:txBody>
          <a:bodyPr wrap="square" rtlCol="0">
            <a:spAutoFit/>
          </a:bodyPr>
          <a:lstStyle/>
          <a:p>
            <a:r>
              <a:rPr lang="en-AU" sz="1400" dirty="0" smtClean="0">
                <a:solidFill>
                  <a:prstClr val="black"/>
                </a:solidFill>
              </a:rPr>
              <a:t>17%</a:t>
            </a:r>
            <a:endParaRPr lang="en-AU" sz="1400" dirty="0">
              <a:solidFill>
                <a:prstClr val="black"/>
              </a:solidFill>
            </a:endParaRPr>
          </a:p>
        </p:txBody>
      </p:sp>
      <p:sp>
        <p:nvSpPr>
          <p:cNvPr id="12" name="TextBox 11"/>
          <p:cNvSpPr txBox="1"/>
          <p:nvPr/>
        </p:nvSpPr>
        <p:spPr>
          <a:xfrm>
            <a:off x="4366198" y="3387893"/>
            <a:ext cx="864848" cy="307777"/>
          </a:xfrm>
          <a:prstGeom prst="rect">
            <a:avLst/>
          </a:prstGeom>
          <a:noFill/>
        </p:spPr>
        <p:txBody>
          <a:bodyPr wrap="square" rtlCol="0">
            <a:spAutoFit/>
          </a:bodyPr>
          <a:lstStyle/>
          <a:p>
            <a:r>
              <a:rPr lang="en-AU" sz="1400" dirty="0">
                <a:solidFill>
                  <a:prstClr val="black"/>
                </a:solidFill>
              </a:rPr>
              <a:t>4</a:t>
            </a:r>
            <a:r>
              <a:rPr lang="en-AU" sz="1400" dirty="0" smtClean="0">
                <a:solidFill>
                  <a:prstClr val="black"/>
                </a:solidFill>
              </a:rPr>
              <a:t>7%</a:t>
            </a:r>
            <a:endParaRPr lang="en-AU" sz="1400" dirty="0">
              <a:solidFill>
                <a:prstClr val="black"/>
              </a:solidFill>
            </a:endParaRPr>
          </a:p>
        </p:txBody>
      </p:sp>
      <p:sp>
        <p:nvSpPr>
          <p:cNvPr id="11" name="Rounded Rectangle 10"/>
          <p:cNvSpPr/>
          <p:nvPr/>
        </p:nvSpPr>
        <p:spPr bwMode="auto">
          <a:xfrm>
            <a:off x="2824772" y="3403643"/>
            <a:ext cx="1474388" cy="276447"/>
          </a:xfrm>
          <a:prstGeom prst="roundRect">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AU" sz="1400" smtClean="0">
                <a:solidFill>
                  <a:prstClr val="white">
                    <a:lumMod val="95000"/>
                  </a:prstClr>
                </a:solidFill>
                <a:latin typeface="Arial" charset="0"/>
              </a:rPr>
              <a:t>Kaching </a:t>
            </a:r>
            <a:r>
              <a:rPr lang="en-AU" sz="1400" dirty="0" smtClean="0">
                <a:solidFill>
                  <a:prstClr val="white">
                    <a:lumMod val="95000"/>
                  </a:prstClr>
                </a:solidFill>
                <a:latin typeface="Arial" charset="0"/>
              </a:rPr>
              <a:t>R28</a:t>
            </a:r>
          </a:p>
        </p:txBody>
      </p:sp>
      <p:sp>
        <p:nvSpPr>
          <p:cNvPr id="14" name="Rounded Rectangle 13"/>
          <p:cNvSpPr/>
          <p:nvPr/>
        </p:nvSpPr>
        <p:spPr bwMode="auto">
          <a:xfrm>
            <a:off x="2824771" y="4653271"/>
            <a:ext cx="1477927" cy="276447"/>
          </a:xfrm>
          <a:prstGeom prst="roundRect">
            <a:avLst/>
          </a:prstGeom>
          <a:solidFill>
            <a:srgbClr val="FFCC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AU" sz="1400" dirty="0" smtClean="0">
                <a:solidFill>
                  <a:prstClr val="black"/>
                </a:solidFill>
                <a:latin typeface="Arial" charset="0"/>
              </a:rPr>
              <a:t>All other R28</a:t>
            </a:r>
          </a:p>
        </p:txBody>
      </p:sp>
      <p:grpSp>
        <p:nvGrpSpPr>
          <p:cNvPr id="18" name="Group 17"/>
          <p:cNvGrpSpPr/>
          <p:nvPr/>
        </p:nvGrpSpPr>
        <p:grpSpPr>
          <a:xfrm>
            <a:off x="786806" y="1453118"/>
            <a:ext cx="8233386" cy="4267175"/>
            <a:chOff x="786806" y="1190848"/>
            <a:chExt cx="8233386" cy="4267175"/>
          </a:xfrm>
        </p:grpSpPr>
        <p:sp>
          <p:nvSpPr>
            <p:cNvPr id="3" name="Rectangle 2"/>
            <p:cNvSpPr/>
            <p:nvPr/>
          </p:nvSpPr>
          <p:spPr bwMode="auto">
            <a:xfrm>
              <a:off x="786806" y="5293236"/>
              <a:ext cx="1765004" cy="140002"/>
            </a:xfrm>
            <a:prstGeom prst="rect">
              <a:avLst/>
            </a:prstGeom>
            <a:solidFill>
              <a:schemeClr val="bg1">
                <a:lumMod val="75000"/>
                <a:alpha val="33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AU" sz="1000" dirty="0" smtClean="0">
                  <a:solidFill>
                    <a:prstClr val="white">
                      <a:lumMod val="75000"/>
                    </a:prstClr>
                  </a:solidFill>
                  <a:latin typeface="Arial" charset="0"/>
                </a:rPr>
                <a:t>X</a:t>
              </a:r>
            </a:p>
          </p:txBody>
        </p:sp>
        <p:sp>
          <p:nvSpPr>
            <p:cNvPr id="5" name="Rectangle 4"/>
            <p:cNvSpPr/>
            <p:nvPr/>
          </p:nvSpPr>
          <p:spPr bwMode="auto">
            <a:xfrm>
              <a:off x="2555421" y="5139064"/>
              <a:ext cx="1818169" cy="308345"/>
            </a:xfrm>
            <a:prstGeom prst="rect">
              <a:avLst/>
            </a:prstGeom>
            <a:solidFill>
              <a:schemeClr val="bg1">
                <a:lumMod val="75000"/>
                <a:alpha val="33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AU" sz="1000" dirty="0" smtClean="0">
                  <a:solidFill>
                    <a:prstClr val="white">
                      <a:lumMod val="75000"/>
                    </a:prstClr>
                  </a:solidFill>
                  <a:latin typeface="Arial" charset="0"/>
                </a:rPr>
                <a:t>&gt;2x</a:t>
              </a:r>
            </a:p>
          </p:txBody>
        </p:sp>
        <p:sp>
          <p:nvSpPr>
            <p:cNvPr id="6" name="Rectangle 5"/>
            <p:cNvSpPr/>
            <p:nvPr/>
          </p:nvSpPr>
          <p:spPr bwMode="auto">
            <a:xfrm>
              <a:off x="4373591" y="4827181"/>
              <a:ext cx="1825189" cy="623766"/>
            </a:xfrm>
            <a:prstGeom prst="rect">
              <a:avLst/>
            </a:prstGeom>
            <a:solidFill>
              <a:schemeClr val="bg1">
                <a:lumMod val="75000"/>
                <a:alpha val="33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AU" sz="1000" dirty="0" smtClean="0">
                  <a:solidFill>
                    <a:prstClr val="white">
                      <a:lumMod val="75000"/>
                    </a:prstClr>
                  </a:solidFill>
                  <a:latin typeface="Arial" charset="0"/>
                </a:rPr>
                <a:t>&gt;10x</a:t>
              </a:r>
            </a:p>
          </p:txBody>
        </p:sp>
        <p:sp>
          <p:nvSpPr>
            <p:cNvPr id="7" name="Rectangle 6"/>
            <p:cNvSpPr/>
            <p:nvPr/>
          </p:nvSpPr>
          <p:spPr bwMode="auto">
            <a:xfrm>
              <a:off x="6198781" y="3912781"/>
              <a:ext cx="1786269" cy="1541704"/>
            </a:xfrm>
            <a:prstGeom prst="rect">
              <a:avLst/>
            </a:prstGeom>
            <a:solidFill>
              <a:schemeClr val="bg1">
                <a:lumMod val="75000"/>
                <a:alpha val="33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AU" sz="1000" dirty="0" smtClean="0">
                  <a:solidFill>
                    <a:prstClr val="white">
                      <a:lumMod val="75000"/>
                    </a:prstClr>
                  </a:solidFill>
                  <a:latin typeface="Arial" charset="0"/>
                </a:rPr>
                <a:t>&gt;25x</a:t>
              </a:r>
            </a:p>
          </p:txBody>
        </p:sp>
        <p:sp>
          <p:nvSpPr>
            <p:cNvPr id="8" name="Rectangle 7"/>
            <p:cNvSpPr/>
            <p:nvPr/>
          </p:nvSpPr>
          <p:spPr bwMode="auto">
            <a:xfrm>
              <a:off x="7985051" y="1190848"/>
              <a:ext cx="1035141" cy="4267175"/>
            </a:xfrm>
            <a:prstGeom prst="rect">
              <a:avLst/>
            </a:prstGeom>
            <a:solidFill>
              <a:schemeClr val="bg1">
                <a:lumMod val="75000"/>
                <a:alpha val="33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AU" sz="1000" dirty="0" smtClean="0">
                  <a:solidFill>
                    <a:prstClr val="white">
                      <a:lumMod val="75000"/>
                    </a:prstClr>
                  </a:solidFill>
                  <a:latin typeface="Arial" charset="0"/>
                </a:rPr>
                <a:t>&gt;50x in prod</a:t>
              </a:r>
            </a:p>
          </p:txBody>
        </p:sp>
        <p:sp>
          <p:nvSpPr>
            <p:cNvPr id="15" name="Rounded Rectangle 14"/>
            <p:cNvSpPr/>
            <p:nvPr/>
          </p:nvSpPr>
          <p:spPr bwMode="auto">
            <a:xfrm>
              <a:off x="7442775" y="5139064"/>
              <a:ext cx="1492116" cy="276447"/>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AU" sz="900" dirty="0" smtClean="0">
                  <a:solidFill>
                    <a:prstClr val="black"/>
                  </a:solidFill>
                  <a:latin typeface="Arial" charset="0"/>
                </a:rPr>
                <a:t>Relative Cost of a Defect</a:t>
              </a:r>
            </a:p>
          </p:txBody>
        </p:sp>
      </p:grpSp>
      <p:sp>
        <p:nvSpPr>
          <p:cNvPr id="16" name="TextBox 15"/>
          <p:cNvSpPr txBox="1"/>
          <p:nvPr/>
        </p:nvSpPr>
        <p:spPr>
          <a:xfrm>
            <a:off x="91860" y="241300"/>
            <a:ext cx="9065303" cy="646331"/>
          </a:xfrm>
          <a:prstGeom prst="rect">
            <a:avLst/>
          </a:prstGeom>
          <a:noFill/>
        </p:spPr>
        <p:txBody>
          <a:bodyPr wrap="none" rtlCol="0">
            <a:spAutoFit/>
          </a:bodyPr>
          <a:lstStyle/>
          <a:p>
            <a:pPr algn="ctr"/>
            <a:r>
              <a:rPr lang="en-US" sz="3600" dirty="0" smtClean="0">
                <a:solidFill>
                  <a:prstClr val="white"/>
                </a:solidFill>
                <a:latin typeface="Optima"/>
                <a:cs typeface="Optima"/>
              </a:rPr>
              <a:t>Continuous Integration, </a:t>
            </a:r>
            <a:r>
              <a:rPr lang="en-US" sz="3600" smtClean="0">
                <a:solidFill>
                  <a:prstClr val="white"/>
                </a:solidFill>
                <a:latin typeface="Optima"/>
                <a:cs typeface="Optima"/>
              </a:rPr>
              <a:t>Virtual Environments</a:t>
            </a:r>
            <a:endParaRPr lang="en-US" sz="3600" dirty="0" smtClean="0">
              <a:solidFill>
                <a:prstClr val="white"/>
              </a:solidFill>
              <a:latin typeface="Optima"/>
              <a:cs typeface="Optima"/>
            </a:endParaRPr>
          </a:p>
        </p:txBody>
      </p:sp>
      <p:grpSp>
        <p:nvGrpSpPr>
          <p:cNvPr id="13" name="Group 12"/>
          <p:cNvGrpSpPr/>
          <p:nvPr/>
        </p:nvGrpSpPr>
        <p:grpSpPr>
          <a:xfrm>
            <a:off x="2540000" y="1574799"/>
            <a:ext cx="4800600" cy="2822093"/>
            <a:chOff x="2540000" y="1574799"/>
            <a:chExt cx="4800600" cy="2822093"/>
          </a:xfrm>
        </p:grpSpPr>
        <p:sp>
          <p:nvSpPr>
            <p:cNvPr id="2" name="Left Brace 1"/>
            <p:cNvSpPr/>
            <p:nvPr/>
          </p:nvSpPr>
          <p:spPr bwMode="auto">
            <a:xfrm>
              <a:off x="4378339" y="1574799"/>
              <a:ext cx="1820441" cy="2822093"/>
            </a:xfrm>
            <a:prstGeom prst="leftBrace">
              <a:avLst>
                <a:gd name="adj1" fmla="val 8333"/>
                <a:gd name="adj2" fmla="val 21299"/>
              </a:avLst>
            </a:prstGeom>
            <a:noFill/>
            <a:ln w="9525" cap="flat" cmpd="sng" algn="ctr">
              <a:solidFill>
                <a:schemeClr val="accent5">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Char char="§"/>
                <a:tabLst/>
              </a:pPr>
              <a:endParaRPr kumimoji="0" lang="en-US" sz="1100" b="1" i="0" u="none" strike="noStrike" cap="none" normalizeH="0" baseline="0" dirty="0" smtClean="0">
                <a:ln>
                  <a:noFill/>
                </a:ln>
                <a:solidFill>
                  <a:srgbClr val="666666"/>
                </a:solidFill>
                <a:effectLst/>
                <a:latin typeface="Verdana" pitchFamily="34" charset="0"/>
              </a:endParaRPr>
            </a:p>
          </p:txBody>
        </p:sp>
        <p:sp>
          <p:nvSpPr>
            <p:cNvPr id="19" name="Left Brace 18"/>
            <p:cNvSpPr/>
            <p:nvPr/>
          </p:nvSpPr>
          <p:spPr bwMode="auto">
            <a:xfrm>
              <a:off x="5930900" y="1574801"/>
              <a:ext cx="1409700" cy="914400"/>
            </a:xfrm>
            <a:prstGeom prst="leftBrace">
              <a:avLst>
                <a:gd name="adj1" fmla="val 8333"/>
                <a:gd name="adj2" fmla="val 66386"/>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Char char="§"/>
                <a:tabLst/>
              </a:pPr>
              <a:endParaRPr kumimoji="0" lang="en-US" sz="1100" b="1" i="0" u="none" strike="noStrike" cap="none" normalizeH="0" baseline="0" dirty="0" smtClean="0">
                <a:ln>
                  <a:noFill/>
                </a:ln>
                <a:solidFill>
                  <a:srgbClr val="666666"/>
                </a:solidFill>
                <a:effectLst/>
                <a:latin typeface="Verdana" pitchFamily="34" charset="0"/>
              </a:endParaRPr>
            </a:p>
          </p:txBody>
        </p:sp>
        <p:sp>
          <p:nvSpPr>
            <p:cNvPr id="4" name="TextBox 3"/>
            <p:cNvSpPr txBox="1"/>
            <p:nvPr/>
          </p:nvSpPr>
          <p:spPr>
            <a:xfrm>
              <a:off x="2540000" y="1981200"/>
              <a:ext cx="1932773" cy="369332"/>
            </a:xfrm>
            <a:prstGeom prst="rect">
              <a:avLst/>
            </a:prstGeom>
            <a:noFill/>
          </p:spPr>
          <p:txBody>
            <a:bodyPr wrap="none" rtlCol="0">
              <a:spAutoFit/>
            </a:bodyPr>
            <a:lstStyle/>
            <a:p>
              <a:r>
                <a:rPr lang="en-US" smtClean="0"/>
                <a:t>“Deferred Quality”</a:t>
              </a:r>
              <a:endParaRPr lang="en-US"/>
            </a:p>
          </p:txBody>
        </p:sp>
      </p:grpSp>
    </p:spTree>
    <p:extLst>
      <p:ext uri="{BB962C8B-B14F-4D97-AF65-F5344CB8AC3E}">
        <p14:creationId xmlns:p14="http://schemas.microsoft.com/office/powerpoint/2010/main" val="50173290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3-02-08 at 10.54.15 AM.png"/>
          <p:cNvPicPr>
            <a:picLocks noChangeAspect="1"/>
          </p:cNvPicPr>
          <p:nvPr/>
        </p:nvPicPr>
        <p:blipFill rotWithShape="1">
          <a:blip r:embed="rId2"/>
          <a:srcRect t="19444" r="12104" b="9629"/>
          <a:stretch/>
        </p:blipFill>
        <p:spPr>
          <a:xfrm>
            <a:off x="585439" y="1358899"/>
            <a:ext cx="7008057" cy="4864101"/>
          </a:xfrm>
          <a:prstGeom prst="rect">
            <a:avLst/>
          </a:prstGeom>
        </p:spPr>
      </p:pic>
      <p:cxnSp>
        <p:nvCxnSpPr>
          <p:cNvPr id="10" name="Straight Arrow Connector 9"/>
          <p:cNvCxnSpPr>
            <a:stCxn id="11" idx="2"/>
          </p:cNvCxnSpPr>
          <p:nvPr/>
        </p:nvCxnSpPr>
        <p:spPr>
          <a:xfrm rot="16200000" flipH="1">
            <a:off x="6648346" y="1978064"/>
            <a:ext cx="549420" cy="3101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296943" y="1596827"/>
            <a:ext cx="942060" cy="261610"/>
          </a:xfrm>
          <a:prstGeom prst="rect">
            <a:avLst/>
          </a:prstGeom>
          <a:noFill/>
        </p:spPr>
        <p:txBody>
          <a:bodyPr wrap="none" rtlCol="0">
            <a:spAutoFit/>
          </a:bodyPr>
          <a:lstStyle/>
          <a:p>
            <a:r>
              <a:rPr lang="en-US" sz="1100" dirty="0" smtClean="0"/>
              <a:t>29.1 Release </a:t>
            </a:r>
            <a:endParaRPr lang="en-US" sz="1100" dirty="0"/>
          </a:p>
        </p:txBody>
      </p:sp>
      <p:sp>
        <p:nvSpPr>
          <p:cNvPr id="19" name="TextBox 18"/>
          <p:cNvSpPr txBox="1"/>
          <p:nvPr/>
        </p:nvSpPr>
        <p:spPr>
          <a:xfrm>
            <a:off x="2918740" y="4885816"/>
            <a:ext cx="1249060" cy="261610"/>
          </a:xfrm>
          <a:prstGeom prst="rect">
            <a:avLst/>
          </a:prstGeom>
          <a:noFill/>
        </p:spPr>
        <p:txBody>
          <a:bodyPr wrap="none" rtlCol="0">
            <a:spAutoFit/>
          </a:bodyPr>
          <a:lstStyle/>
          <a:p>
            <a:r>
              <a:rPr lang="en-US" sz="1100" dirty="0" smtClean="0"/>
              <a:t>28.3 Patch / Hotfix</a:t>
            </a:r>
            <a:endParaRPr lang="en-US" sz="1100" dirty="0"/>
          </a:p>
        </p:txBody>
      </p:sp>
      <p:sp>
        <p:nvSpPr>
          <p:cNvPr id="22" name="Right Brace 21"/>
          <p:cNvSpPr/>
          <p:nvPr/>
        </p:nvSpPr>
        <p:spPr>
          <a:xfrm rot="16200000" flipH="1">
            <a:off x="2162049" y="4803338"/>
            <a:ext cx="233291" cy="454884"/>
          </a:xfrm>
          <a:prstGeom prst="rightBrace">
            <a:avLst>
              <a:gd name="adj1" fmla="val 8333"/>
              <a:gd name="adj2" fmla="val 48410"/>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ight Brace 23"/>
          <p:cNvSpPr/>
          <p:nvPr/>
        </p:nvSpPr>
        <p:spPr>
          <a:xfrm rot="16200000">
            <a:off x="1462408" y="4954934"/>
            <a:ext cx="377157" cy="406373"/>
          </a:xfrm>
          <a:prstGeom prst="rightBrace">
            <a:avLst>
              <a:gd name="adj1" fmla="val 8333"/>
              <a:gd name="adj2" fmla="val 48410"/>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2029699" y="5089018"/>
            <a:ext cx="500063" cy="430887"/>
          </a:xfrm>
          <a:prstGeom prst="rect">
            <a:avLst/>
          </a:prstGeom>
          <a:noFill/>
        </p:spPr>
        <p:txBody>
          <a:bodyPr wrap="none" rtlCol="0">
            <a:spAutoFit/>
          </a:bodyPr>
          <a:lstStyle/>
          <a:p>
            <a:r>
              <a:rPr lang="en-US" sz="1100" dirty="0" smtClean="0"/>
              <a:t>28.2</a:t>
            </a:r>
          </a:p>
          <a:p>
            <a:r>
              <a:rPr lang="en-US" sz="1100" dirty="0" smtClean="0"/>
              <a:t>Patch</a:t>
            </a:r>
            <a:endParaRPr lang="en-US" sz="1100" dirty="0"/>
          </a:p>
        </p:txBody>
      </p:sp>
      <p:sp>
        <p:nvSpPr>
          <p:cNvPr id="26" name="TextBox 25"/>
          <p:cNvSpPr txBox="1"/>
          <p:nvPr/>
        </p:nvSpPr>
        <p:spPr>
          <a:xfrm>
            <a:off x="1386201" y="4538657"/>
            <a:ext cx="500063" cy="430887"/>
          </a:xfrm>
          <a:prstGeom prst="rect">
            <a:avLst/>
          </a:prstGeom>
          <a:noFill/>
        </p:spPr>
        <p:txBody>
          <a:bodyPr wrap="none" rtlCol="0">
            <a:spAutoFit/>
          </a:bodyPr>
          <a:lstStyle/>
          <a:p>
            <a:r>
              <a:rPr lang="en-US" sz="1100" dirty="0" smtClean="0"/>
              <a:t>28.1</a:t>
            </a:r>
          </a:p>
          <a:p>
            <a:r>
              <a:rPr lang="en-US" sz="1100" dirty="0" smtClean="0"/>
              <a:t>Patch</a:t>
            </a:r>
            <a:endParaRPr lang="en-US" sz="1100" dirty="0"/>
          </a:p>
        </p:txBody>
      </p:sp>
      <p:sp>
        <p:nvSpPr>
          <p:cNvPr id="18" name="Right Brace 17"/>
          <p:cNvSpPr/>
          <p:nvPr/>
        </p:nvSpPr>
        <p:spPr>
          <a:xfrm rot="16200000" flipH="1">
            <a:off x="3445933" y="3886746"/>
            <a:ext cx="245543" cy="1701795"/>
          </a:xfrm>
          <a:prstGeom prst="rightBrace">
            <a:avLst>
              <a:gd name="adj1" fmla="val 8333"/>
              <a:gd name="adj2" fmla="val 48410"/>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ight Brace 38"/>
          <p:cNvSpPr/>
          <p:nvPr/>
        </p:nvSpPr>
        <p:spPr>
          <a:xfrm rot="16200000" flipH="1">
            <a:off x="6451043" y="1697213"/>
            <a:ext cx="270945" cy="2013965"/>
          </a:xfrm>
          <a:prstGeom prst="rightBrace">
            <a:avLst>
              <a:gd name="adj1" fmla="val 8333"/>
              <a:gd name="adj2" fmla="val 48410"/>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p:cNvSpPr txBox="1"/>
          <p:nvPr/>
        </p:nvSpPr>
        <p:spPr>
          <a:xfrm>
            <a:off x="5579532" y="2839667"/>
            <a:ext cx="2166673" cy="430887"/>
          </a:xfrm>
          <a:prstGeom prst="rect">
            <a:avLst/>
          </a:prstGeom>
          <a:noFill/>
        </p:spPr>
        <p:txBody>
          <a:bodyPr wrap="square" rtlCol="0">
            <a:spAutoFit/>
          </a:bodyPr>
          <a:lstStyle/>
          <a:p>
            <a:r>
              <a:rPr lang="en-US" sz="1100" dirty="0" smtClean="0"/>
              <a:t>28.4 / 29.0 / 29.1 Hotfixing</a:t>
            </a:r>
          </a:p>
          <a:p>
            <a:r>
              <a:rPr lang="en-US" sz="1100" dirty="0" smtClean="0"/>
              <a:t>tracked in QC.</a:t>
            </a:r>
            <a:endParaRPr lang="en-US" sz="1100" dirty="0"/>
          </a:p>
        </p:txBody>
      </p:sp>
      <p:sp>
        <p:nvSpPr>
          <p:cNvPr id="23" name="TextBox 22"/>
          <p:cNvSpPr txBox="1"/>
          <p:nvPr/>
        </p:nvSpPr>
        <p:spPr>
          <a:xfrm>
            <a:off x="2167361" y="266700"/>
            <a:ext cx="4972836" cy="646331"/>
          </a:xfrm>
          <a:prstGeom prst="rect">
            <a:avLst/>
          </a:prstGeom>
          <a:noFill/>
        </p:spPr>
        <p:txBody>
          <a:bodyPr wrap="none" rtlCol="0">
            <a:spAutoFit/>
          </a:bodyPr>
          <a:lstStyle/>
          <a:p>
            <a:pPr algn="ctr"/>
            <a:r>
              <a:rPr lang="en-US" sz="3600" smtClean="0">
                <a:solidFill>
                  <a:prstClr val="white"/>
                </a:solidFill>
                <a:latin typeface="Optima"/>
                <a:cs typeface="Optima"/>
              </a:rPr>
              <a:t>3</a:t>
            </a:r>
            <a:r>
              <a:rPr lang="en-US" sz="3600" baseline="30000" smtClean="0">
                <a:solidFill>
                  <a:prstClr val="white"/>
                </a:solidFill>
                <a:latin typeface="Optima"/>
                <a:cs typeface="Optima"/>
              </a:rPr>
              <a:t>rd</a:t>
            </a:r>
            <a:r>
              <a:rPr lang="en-US" sz="3600" smtClean="0">
                <a:solidFill>
                  <a:prstClr val="white"/>
                </a:solidFill>
                <a:latin typeface="Optima"/>
                <a:cs typeface="Optima"/>
              </a:rPr>
              <a:t> Release: Hot-fix Hell</a:t>
            </a:r>
            <a:endParaRPr lang="en-US" sz="3600" dirty="0" smtClean="0">
              <a:solidFill>
                <a:prstClr val="white"/>
              </a:solidFill>
              <a:latin typeface="Optima"/>
              <a:cs typeface="Optima"/>
            </a:endParaRPr>
          </a:p>
        </p:txBody>
      </p:sp>
    </p:spTree>
    <p:extLst>
      <p:ext uri="{BB962C8B-B14F-4D97-AF65-F5344CB8AC3E}">
        <p14:creationId xmlns:p14="http://schemas.microsoft.com/office/powerpoint/2010/main" val="2121505430"/>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58" t="35352" r="23407" b="12852"/>
          <a:stretch/>
        </p:blipFill>
        <p:spPr bwMode="auto">
          <a:xfrm>
            <a:off x="0" y="1143000"/>
            <a:ext cx="9144000" cy="5118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005717" y="266700"/>
            <a:ext cx="1296125" cy="646331"/>
          </a:xfrm>
          <a:prstGeom prst="rect">
            <a:avLst/>
          </a:prstGeom>
          <a:noFill/>
        </p:spPr>
        <p:txBody>
          <a:bodyPr wrap="none" rtlCol="0">
            <a:spAutoFit/>
          </a:bodyPr>
          <a:lstStyle/>
          <a:p>
            <a:pPr algn="ctr"/>
            <a:r>
              <a:rPr lang="en-US" sz="3600" dirty="0" smtClean="0">
                <a:solidFill>
                  <a:prstClr val="white"/>
                </a:solidFill>
                <a:latin typeface="Optima"/>
                <a:cs typeface="Optima"/>
              </a:rPr>
              <a:t>Why?</a:t>
            </a:r>
          </a:p>
        </p:txBody>
      </p:sp>
    </p:spTree>
    <p:extLst>
      <p:ext uri="{BB962C8B-B14F-4D97-AF65-F5344CB8AC3E}">
        <p14:creationId xmlns:p14="http://schemas.microsoft.com/office/powerpoint/2010/main" val="1535117037"/>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51520" y="1265682"/>
            <a:ext cx="8568952" cy="4899622"/>
            <a:chOff x="323528" y="1268760"/>
            <a:chExt cx="8568952" cy="4899622"/>
          </a:xfrm>
        </p:grpSpPr>
        <p:pic>
          <p:nvPicPr>
            <p:cNvPr id="1026" name="Picture 2" descr="http://upload.wikimedia.org/wikipedia/en/7/74/Continuous_Delivery_process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68760"/>
              <a:ext cx="8568952" cy="48996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26523" y="1371941"/>
              <a:ext cx="998991" cy="507831"/>
            </a:xfrm>
            <a:prstGeom prst="rect">
              <a:avLst/>
            </a:prstGeom>
            <a:solidFill>
              <a:schemeClr val="bg1"/>
            </a:solidFill>
          </p:spPr>
          <p:txBody>
            <a:bodyPr wrap="none" rtlCol="0">
              <a:spAutoFit/>
            </a:bodyPr>
            <a:lstStyle/>
            <a:p>
              <a:pPr algn="ctr"/>
              <a:r>
                <a:rPr lang="en-AU" sz="900" b="1" dirty="0" smtClean="0">
                  <a:solidFill>
                    <a:schemeClr val="tx1"/>
                  </a:solidFill>
                </a:rPr>
                <a:t>Automated</a:t>
              </a:r>
            </a:p>
            <a:p>
              <a:pPr algn="ctr"/>
              <a:r>
                <a:rPr lang="en-AU" sz="900" b="1" dirty="0" smtClean="0">
                  <a:solidFill>
                    <a:schemeClr val="tx1"/>
                  </a:solidFill>
                </a:rPr>
                <a:t>Programmer</a:t>
              </a:r>
            </a:p>
            <a:p>
              <a:pPr algn="ctr"/>
              <a:r>
                <a:rPr lang="en-AU" sz="900" b="1" dirty="0" smtClean="0">
                  <a:solidFill>
                    <a:schemeClr val="tx1"/>
                  </a:solidFill>
                </a:rPr>
                <a:t>Tests</a:t>
              </a:r>
              <a:endParaRPr lang="en-AU" sz="900" b="1" dirty="0">
                <a:solidFill>
                  <a:schemeClr val="tx1"/>
                </a:solidFill>
              </a:endParaRPr>
            </a:p>
          </p:txBody>
        </p:sp>
        <p:sp>
          <p:nvSpPr>
            <p:cNvPr id="4" name="TextBox 3"/>
            <p:cNvSpPr txBox="1"/>
            <p:nvPr/>
          </p:nvSpPr>
          <p:spPr>
            <a:xfrm>
              <a:off x="1927757" y="1365727"/>
              <a:ext cx="1224136" cy="369332"/>
            </a:xfrm>
            <a:prstGeom prst="rect">
              <a:avLst/>
            </a:prstGeom>
            <a:solidFill>
              <a:schemeClr val="bg1"/>
            </a:solidFill>
          </p:spPr>
          <p:txBody>
            <a:bodyPr wrap="square" rtlCol="0">
              <a:spAutoFit/>
            </a:bodyPr>
            <a:lstStyle/>
            <a:p>
              <a:pPr algn="ctr"/>
              <a:r>
                <a:rPr lang="en-AU" sz="900" b="1" dirty="0" smtClean="0">
                  <a:solidFill>
                    <a:schemeClr val="tx1"/>
                  </a:solidFill>
                </a:rPr>
                <a:t>Continuous</a:t>
              </a:r>
            </a:p>
            <a:p>
              <a:pPr algn="ctr"/>
              <a:r>
                <a:rPr lang="en-AU" sz="900" b="1" dirty="0" smtClean="0">
                  <a:solidFill>
                    <a:schemeClr val="tx1"/>
                  </a:solidFill>
                </a:rPr>
                <a:t>Integration</a:t>
              </a:r>
              <a:endParaRPr lang="en-AU" sz="900" b="1" dirty="0">
                <a:solidFill>
                  <a:schemeClr val="tx1"/>
                </a:solidFill>
              </a:endParaRPr>
            </a:p>
          </p:txBody>
        </p:sp>
        <p:sp>
          <p:nvSpPr>
            <p:cNvPr id="5" name="TextBox 4"/>
            <p:cNvSpPr txBox="1"/>
            <p:nvPr/>
          </p:nvSpPr>
          <p:spPr>
            <a:xfrm>
              <a:off x="477935" y="1371212"/>
              <a:ext cx="1224136" cy="323165"/>
            </a:xfrm>
            <a:prstGeom prst="rect">
              <a:avLst/>
            </a:prstGeom>
            <a:solidFill>
              <a:schemeClr val="bg1"/>
            </a:solidFill>
          </p:spPr>
          <p:txBody>
            <a:bodyPr wrap="square" bIns="0" rtlCol="0">
              <a:spAutoFit/>
            </a:bodyPr>
            <a:lstStyle/>
            <a:p>
              <a:pPr algn="ctr"/>
              <a:r>
                <a:rPr lang="en-AU" sz="900" b="1" dirty="0" smtClean="0">
                  <a:solidFill>
                    <a:schemeClr val="tx1"/>
                  </a:solidFill>
                </a:rPr>
                <a:t>New Test / New Code</a:t>
              </a:r>
              <a:endParaRPr lang="en-AU" sz="900" b="1" dirty="0">
                <a:solidFill>
                  <a:schemeClr val="tx1"/>
                </a:solidFill>
              </a:endParaRPr>
            </a:p>
          </p:txBody>
        </p:sp>
        <p:sp>
          <p:nvSpPr>
            <p:cNvPr id="6" name="TextBox 5"/>
            <p:cNvSpPr txBox="1"/>
            <p:nvPr/>
          </p:nvSpPr>
          <p:spPr>
            <a:xfrm>
              <a:off x="4798415" y="1361550"/>
              <a:ext cx="1162519" cy="507831"/>
            </a:xfrm>
            <a:prstGeom prst="rect">
              <a:avLst/>
            </a:prstGeom>
            <a:solidFill>
              <a:schemeClr val="bg1"/>
            </a:solidFill>
          </p:spPr>
          <p:txBody>
            <a:bodyPr wrap="square" rtlCol="0">
              <a:spAutoFit/>
            </a:bodyPr>
            <a:lstStyle/>
            <a:p>
              <a:pPr algn="ctr"/>
              <a:r>
                <a:rPr lang="en-AU" sz="900" b="1" dirty="0" smtClean="0">
                  <a:solidFill>
                    <a:schemeClr val="tx1"/>
                  </a:solidFill>
                </a:rPr>
                <a:t>Automated</a:t>
              </a:r>
            </a:p>
            <a:p>
              <a:pPr algn="ctr"/>
              <a:r>
                <a:rPr lang="en-AU" sz="900" b="1" dirty="0" smtClean="0">
                  <a:solidFill>
                    <a:schemeClr val="tx1"/>
                  </a:solidFill>
                </a:rPr>
                <a:t>Acceptance</a:t>
              </a:r>
            </a:p>
            <a:p>
              <a:pPr algn="ctr"/>
              <a:r>
                <a:rPr lang="en-AU" sz="900" b="1" dirty="0" smtClean="0">
                  <a:solidFill>
                    <a:schemeClr val="tx1"/>
                  </a:solidFill>
                </a:rPr>
                <a:t>Tests</a:t>
              </a:r>
              <a:endParaRPr lang="en-AU" sz="900" b="1" dirty="0">
                <a:solidFill>
                  <a:schemeClr val="tx1"/>
                </a:solidFill>
              </a:endParaRPr>
            </a:p>
          </p:txBody>
        </p:sp>
        <p:sp>
          <p:nvSpPr>
            <p:cNvPr id="7" name="TextBox 6"/>
            <p:cNvSpPr txBox="1"/>
            <p:nvPr/>
          </p:nvSpPr>
          <p:spPr>
            <a:xfrm>
              <a:off x="6187349" y="1361550"/>
              <a:ext cx="1162519" cy="507831"/>
            </a:xfrm>
            <a:prstGeom prst="rect">
              <a:avLst/>
            </a:prstGeom>
            <a:solidFill>
              <a:schemeClr val="bg1"/>
            </a:solidFill>
          </p:spPr>
          <p:txBody>
            <a:bodyPr wrap="square" rtlCol="0">
              <a:spAutoFit/>
            </a:bodyPr>
            <a:lstStyle/>
            <a:p>
              <a:pPr algn="ctr"/>
              <a:r>
                <a:rPr lang="en-AU" sz="900" b="1" dirty="0" smtClean="0">
                  <a:solidFill>
                    <a:schemeClr val="tx1"/>
                  </a:solidFill>
                </a:rPr>
                <a:t>Human</a:t>
              </a:r>
            </a:p>
            <a:p>
              <a:pPr algn="ctr"/>
              <a:r>
                <a:rPr lang="en-AU" sz="900" b="1" dirty="0" smtClean="0">
                  <a:solidFill>
                    <a:schemeClr val="tx1"/>
                  </a:solidFill>
                </a:rPr>
                <a:t>Acceptance</a:t>
              </a:r>
            </a:p>
            <a:p>
              <a:pPr algn="ctr"/>
              <a:r>
                <a:rPr lang="en-AU" sz="900" b="1" dirty="0" smtClean="0">
                  <a:solidFill>
                    <a:schemeClr val="tx1"/>
                  </a:solidFill>
                </a:rPr>
                <a:t>Tests</a:t>
              </a:r>
              <a:endParaRPr lang="en-AU" sz="900" b="1" dirty="0">
                <a:solidFill>
                  <a:schemeClr val="tx1"/>
                </a:solidFill>
              </a:endParaRPr>
            </a:p>
          </p:txBody>
        </p:sp>
        <p:sp>
          <p:nvSpPr>
            <p:cNvPr id="8" name="TextBox 7"/>
            <p:cNvSpPr txBox="1"/>
            <p:nvPr/>
          </p:nvSpPr>
          <p:spPr>
            <a:xfrm>
              <a:off x="7524328" y="1371212"/>
              <a:ext cx="1224136" cy="369332"/>
            </a:xfrm>
            <a:prstGeom prst="rect">
              <a:avLst/>
            </a:prstGeom>
            <a:solidFill>
              <a:schemeClr val="bg1"/>
            </a:solidFill>
          </p:spPr>
          <p:txBody>
            <a:bodyPr wrap="square" rtlCol="0">
              <a:spAutoFit/>
            </a:bodyPr>
            <a:lstStyle/>
            <a:p>
              <a:pPr algn="ctr"/>
              <a:r>
                <a:rPr lang="en-AU" sz="900" b="1" dirty="0" smtClean="0">
                  <a:solidFill>
                    <a:schemeClr val="tx1"/>
                  </a:solidFill>
                </a:rPr>
                <a:t>Automated Deployment</a:t>
              </a:r>
              <a:endParaRPr lang="en-AU" sz="900" b="1" dirty="0">
                <a:solidFill>
                  <a:schemeClr val="tx1"/>
                </a:solidFill>
              </a:endParaRPr>
            </a:p>
          </p:txBody>
        </p:sp>
      </p:grpSp>
      <p:sp>
        <p:nvSpPr>
          <p:cNvPr id="11" name="TextBox 10"/>
          <p:cNvSpPr txBox="1"/>
          <p:nvPr/>
        </p:nvSpPr>
        <p:spPr>
          <a:xfrm>
            <a:off x="4726406" y="1417461"/>
            <a:ext cx="1162519" cy="400110"/>
          </a:xfrm>
          <a:prstGeom prst="rect">
            <a:avLst/>
          </a:prstGeom>
          <a:solidFill>
            <a:schemeClr val="bg1"/>
          </a:solidFill>
        </p:spPr>
        <p:txBody>
          <a:bodyPr wrap="square" lIns="0" rIns="0" rtlCol="0">
            <a:spAutoFit/>
          </a:bodyPr>
          <a:lstStyle/>
          <a:p>
            <a:pPr algn="ctr"/>
            <a:r>
              <a:rPr lang="en-AU" sz="2000" b="1" dirty="0" smtClean="0">
                <a:solidFill>
                  <a:schemeClr val="tx1"/>
                </a:solidFill>
              </a:rPr>
              <a:t>BDD</a:t>
            </a:r>
            <a:endParaRPr lang="en-AU" sz="900" b="1" dirty="0" smtClean="0">
              <a:solidFill>
                <a:schemeClr val="tx1"/>
              </a:solidFill>
            </a:endParaRPr>
          </a:p>
        </p:txBody>
      </p:sp>
      <p:sp>
        <p:nvSpPr>
          <p:cNvPr id="12" name="TextBox 11"/>
          <p:cNvSpPr txBox="1"/>
          <p:nvPr/>
        </p:nvSpPr>
        <p:spPr>
          <a:xfrm>
            <a:off x="6105125" y="1431575"/>
            <a:ext cx="1162519" cy="369332"/>
          </a:xfrm>
          <a:prstGeom prst="rect">
            <a:avLst/>
          </a:prstGeom>
          <a:solidFill>
            <a:schemeClr val="bg1"/>
          </a:solidFill>
        </p:spPr>
        <p:txBody>
          <a:bodyPr wrap="square" lIns="0" rIns="0" rtlCol="0">
            <a:spAutoFit/>
          </a:bodyPr>
          <a:lstStyle/>
          <a:p>
            <a:pPr algn="ctr"/>
            <a:r>
              <a:rPr lang="en-AU" b="1" smtClean="0"/>
              <a:t>FIT/SIT</a:t>
            </a:r>
            <a:endParaRPr lang="en-AU" b="1" dirty="0" smtClean="0">
              <a:solidFill>
                <a:schemeClr val="tx1"/>
              </a:solidFill>
            </a:endParaRPr>
          </a:p>
        </p:txBody>
      </p:sp>
      <p:sp>
        <p:nvSpPr>
          <p:cNvPr id="13" name="TextBox 12"/>
          <p:cNvSpPr txBox="1"/>
          <p:nvPr/>
        </p:nvSpPr>
        <p:spPr>
          <a:xfrm>
            <a:off x="1393793" y="266700"/>
            <a:ext cx="6519990" cy="646331"/>
          </a:xfrm>
          <a:prstGeom prst="rect">
            <a:avLst/>
          </a:prstGeom>
          <a:noFill/>
        </p:spPr>
        <p:txBody>
          <a:bodyPr wrap="none" rtlCol="0">
            <a:spAutoFit/>
          </a:bodyPr>
          <a:lstStyle/>
          <a:p>
            <a:pPr algn="ctr"/>
            <a:r>
              <a:rPr lang="en-US" sz="3600" dirty="0" smtClean="0">
                <a:solidFill>
                  <a:prstClr val="white"/>
                </a:solidFill>
                <a:latin typeface="Optima"/>
                <a:cs typeface="Optima"/>
              </a:rPr>
              <a:t>4</a:t>
            </a:r>
            <a:r>
              <a:rPr lang="en-US" sz="3600" baseline="30000" dirty="0" smtClean="0">
                <a:solidFill>
                  <a:prstClr val="white"/>
                </a:solidFill>
                <a:latin typeface="Optima"/>
                <a:cs typeface="Optima"/>
              </a:rPr>
              <a:t>th</a:t>
            </a:r>
            <a:r>
              <a:rPr lang="en-US" sz="3600" dirty="0" smtClean="0">
                <a:solidFill>
                  <a:prstClr val="white"/>
                </a:solidFill>
                <a:latin typeface="Optima"/>
                <a:cs typeface="Optima"/>
              </a:rPr>
              <a:t> Release: Quality Automation</a:t>
            </a:r>
          </a:p>
        </p:txBody>
      </p:sp>
    </p:spTree>
    <p:extLst>
      <p:ext uri="{BB962C8B-B14F-4D97-AF65-F5344CB8AC3E}">
        <p14:creationId xmlns:p14="http://schemas.microsoft.com/office/powerpoint/2010/main" val="1012992933"/>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51520" y="1265682"/>
            <a:ext cx="8568952" cy="4899622"/>
            <a:chOff x="323528" y="1268760"/>
            <a:chExt cx="8568952" cy="4899622"/>
          </a:xfrm>
        </p:grpSpPr>
        <p:pic>
          <p:nvPicPr>
            <p:cNvPr id="1026" name="Picture 2" descr="http://upload.wikimedia.org/wikipedia/en/7/74/Continuous_Delivery_process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68760"/>
              <a:ext cx="8568952" cy="48996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26523" y="1371941"/>
              <a:ext cx="998991" cy="507831"/>
            </a:xfrm>
            <a:prstGeom prst="rect">
              <a:avLst/>
            </a:prstGeom>
            <a:solidFill>
              <a:schemeClr val="bg1"/>
            </a:solidFill>
          </p:spPr>
          <p:txBody>
            <a:bodyPr wrap="none" rtlCol="0">
              <a:spAutoFit/>
            </a:bodyPr>
            <a:lstStyle/>
            <a:p>
              <a:pPr algn="ctr"/>
              <a:r>
                <a:rPr lang="en-AU" sz="900" b="1" dirty="0" smtClean="0">
                  <a:solidFill>
                    <a:schemeClr val="tx1"/>
                  </a:solidFill>
                </a:rPr>
                <a:t>Automated</a:t>
              </a:r>
            </a:p>
            <a:p>
              <a:pPr algn="ctr"/>
              <a:r>
                <a:rPr lang="en-AU" sz="900" b="1" dirty="0" smtClean="0">
                  <a:solidFill>
                    <a:schemeClr val="tx1"/>
                  </a:solidFill>
                </a:rPr>
                <a:t>Programmer</a:t>
              </a:r>
            </a:p>
            <a:p>
              <a:pPr algn="ctr"/>
              <a:r>
                <a:rPr lang="en-AU" sz="900" b="1" dirty="0" smtClean="0">
                  <a:solidFill>
                    <a:schemeClr val="tx1"/>
                  </a:solidFill>
                </a:rPr>
                <a:t>Tests</a:t>
              </a:r>
              <a:endParaRPr lang="en-AU" sz="900" b="1" dirty="0">
                <a:solidFill>
                  <a:schemeClr val="tx1"/>
                </a:solidFill>
              </a:endParaRPr>
            </a:p>
          </p:txBody>
        </p:sp>
        <p:sp>
          <p:nvSpPr>
            <p:cNvPr id="4" name="TextBox 3"/>
            <p:cNvSpPr txBox="1"/>
            <p:nvPr/>
          </p:nvSpPr>
          <p:spPr>
            <a:xfrm>
              <a:off x="1927757" y="1365727"/>
              <a:ext cx="1224136" cy="369332"/>
            </a:xfrm>
            <a:prstGeom prst="rect">
              <a:avLst/>
            </a:prstGeom>
            <a:solidFill>
              <a:schemeClr val="bg1"/>
            </a:solidFill>
          </p:spPr>
          <p:txBody>
            <a:bodyPr wrap="square" rtlCol="0">
              <a:spAutoFit/>
            </a:bodyPr>
            <a:lstStyle/>
            <a:p>
              <a:pPr algn="ctr"/>
              <a:r>
                <a:rPr lang="en-AU" sz="900" b="1" dirty="0" smtClean="0">
                  <a:solidFill>
                    <a:schemeClr val="tx1"/>
                  </a:solidFill>
                </a:rPr>
                <a:t>Continuous</a:t>
              </a:r>
            </a:p>
            <a:p>
              <a:pPr algn="ctr"/>
              <a:r>
                <a:rPr lang="en-AU" sz="900" b="1" dirty="0" smtClean="0">
                  <a:solidFill>
                    <a:schemeClr val="tx1"/>
                  </a:solidFill>
                </a:rPr>
                <a:t>Integration</a:t>
              </a:r>
              <a:endParaRPr lang="en-AU" sz="900" b="1" dirty="0">
                <a:solidFill>
                  <a:schemeClr val="tx1"/>
                </a:solidFill>
              </a:endParaRPr>
            </a:p>
          </p:txBody>
        </p:sp>
        <p:sp>
          <p:nvSpPr>
            <p:cNvPr id="5" name="TextBox 4"/>
            <p:cNvSpPr txBox="1"/>
            <p:nvPr/>
          </p:nvSpPr>
          <p:spPr>
            <a:xfrm>
              <a:off x="477935" y="1371212"/>
              <a:ext cx="1224136" cy="323165"/>
            </a:xfrm>
            <a:prstGeom prst="rect">
              <a:avLst/>
            </a:prstGeom>
            <a:solidFill>
              <a:schemeClr val="bg1"/>
            </a:solidFill>
          </p:spPr>
          <p:txBody>
            <a:bodyPr wrap="square" bIns="0" rtlCol="0">
              <a:spAutoFit/>
            </a:bodyPr>
            <a:lstStyle/>
            <a:p>
              <a:pPr algn="ctr"/>
              <a:r>
                <a:rPr lang="en-AU" sz="900" b="1" dirty="0" smtClean="0">
                  <a:solidFill>
                    <a:schemeClr val="tx1"/>
                  </a:solidFill>
                </a:rPr>
                <a:t>New Test / New Code</a:t>
              </a:r>
              <a:endParaRPr lang="en-AU" sz="900" b="1" dirty="0">
                <a:solidFill>
                  <a:schemeClr val="tx1"/>
                </a:solidFill>
              </a:endParaRPr>
            </a:p>
          </p:txBody>
        </p:sp>
        <p:sp>
          <p:nvSpPr>
            <p:cNvPr id="6" name="TextBox 5"/>
            <p:cNvSpPr txBox="1"/>
            <p:nvPr/>
          </p:nvSpPr>
          <p:spPr>
            <a:xfrm>
              <a:off x="4798415" y="1361550"/>
              <a:ext cx="1162519" cy="507831"/>
            </a:xfrm>
            <a:prstGeom prst="rect">
              <a:avLst/>
            </a:prstGeom>
            <a:solidFill>
              <a:schemeClr val="bg1"/>
            </a:solidFill>
          </p:spPr>
          <p:txBody>
            <a:bodyPr wrap="square" rtlCol="0">
              <a:spAutoFit/>
            </a:bodyPr>
            <a:lstStyle/>
            <a:p>
              <a:pPr algn="ctr"/>
              <a:r>
                <a:rPr lang="en-AU" sz="900" b="1" dirty="0" smtClean="0">
                  <a:solidFill>
                    <a:schemeClr val="tx1"/>
                  </a:solidFill>
                </a:rPr>
                <a:t>Automated</a:t>
              </a:r>
            </a:p>
            <a:p>
              <a:pPr algn="ctr"/>
              <a:r>
                <a:rPr lang="en-AU" sz="900" b="1" dirty="0" smtClean="0">
                  <a:solidFill>
                    <a:schemeClr val="tx1"/>
                  </a:solidFill>
                </a:rPr>
                <a:t>Acceptance</a:t>
              </a:r>
            </a:p>
            <a:p>
              <a:pPr algn="ctr"/>
              <a:r>
                <a:rPr lang="en-AU" sz="900" b="1" dirty="0" smtClean="0">
                  <a:solidFill>
                    <a:schemeClr val="tx1"/>
                  </a:solidFill>
                </a:rPr>
                <a:t>Tests</a:t>
              </a:r>
              <a:endParaRPr lang="en-AU" sz="900" b="1" dirty="0">
                <a:solidFill>
                  <a:schemeClr val="tx1"/>
                </a:solidFill>
              </a:endParaRPr>
            </a:p>
          </p:txBody>
        </p:sp>
        <p:sp>
          <p:nvSpPr>
            <p:cNvPr id="7" name="TextBox 6"/>
            <p:cNvSpPr txBox="1"/>
            <p:nvPr/>
          </p:nvSpPr>
          <p:spPr>
            <a:xfrm>
              <a:off x="6187349" y="1361550"/>
              <a:ext cx="1162519" cy="507831"/>
            </a:xfrm>
            <a:prstGeom prst="rect">
              <a:avLst/>
            </a:prstGeom>
            <a:solidFill>
              <a:schemeClr val="bg1"/>
            </a:solidFill>
          </p:spPr>
          <p:txBody>
            <a:bodyPr wrap="square" rtlCol="0">
              <a:spAutoFit/>
            </a:bodyPr>
            <a:lstStyle/>
            <a:p>
              <a:pPr algn="ctr"/>
              <a:r>
                <a:rPr lang="en-AU" sz="900" b="1" dirty="0" smtClean="0">
                  <a:solidFill>
                    <a:schemeClr val="tx1"/>
                  </a:solidFill>
                </a:rPr>
                <a:t>Human</a:t>
              </a:r>
            </a:p>
            <a:p>
              <a:pPr algn="ctr"/>
              <a:r>
                <a:rPr lang="en-AU" sz="900" b="1" dirty="0" smtClean="0">
                  <a:solidFill>
                    <a:schemeClr val="tx1"/>
                  </a:solidFill>
                </a:rPr>
                <a:t>Acceptance</a:t>
              </a:r>
            </a:p>
            <a:p>
              <a:pPr algn="ctr"/>
              <a:r>
                <a:rPr lang="en-AU" sz="900" b="1" dirty="0" smtClean="0">
                  <a:solidFill>
                    <a:schemeClr val="tx1"/>
                  </a:solidFill>
                </a:rPr>
                <a:t>Tests</a:t>
              </a:r>
              <a:endParaRPr lang="en-AU" sz="900" b="1" dirty="0">
                <a:solidFill>
                  <a:schemeClr val="tx1"/>
                </a:solidFill>
              </a:endParaRPr>
            </a:p>
          </p:txBody>
        </p:sp>
        <p:sp>
          <p:nvSpPr>
            <p:cNvPr id="8" name="TextBox 7"/>
            <p:cNvSpPr txBox="1"/>
            <p:nvPr/>
          </p:nvSpPr>
          <p:spPr>
            <a:xfrm>
              <a:off x="7524328" y="1371212"/>
              <a:ext cx="1224136" cy="369332"/>
            </a:xfrm>
            <a:prstGeom prst="rect">
              <a:avLst/>
            </a:prstGeom>
            <a:solidFill>
              <a:schemeClr val="bg1"/>
            </a:solidFill>
          </p:spPr>
          <p:txBody>
            <a:bodyPr wrap="square" rtlCol="0">
              <a:spAutoFit/>
            </a:bodyPr>
            <a:lstStyle/>
            <a:p>
              <a:pPr algn="ctr"/>
              <a:r>
                <a:rPr lang="en-AU" sz="900" b="1" dirty="0" smtClean="0">
                  <a:solidFill>
                    <a:schemeClr val="tx1"/>
                  </a:solidFill>
                </a:rPr>
                <a:t>Automated Deployment</a:t>
              </a:r>
              <a:endParaRPr lang="en-AU" sz="900" b="1" dirty="0">
                <a:solidFill>
                  <a:schemeClr val="tx1"/>
                </a:solidFill>
              </a:endParaRPr>
            </a:p>
          </p:txBody>
        </p:sp>
      </p:grpSp>
      <p:sp>
        <p:nvSpPr>
          <p:cNvPr id="11" name="TextBox 10"/>
          <p:cNvSpPr txBox="1"/>
          <p:nvPr/>
        </p:nvSpPr>
        <p:spPr>
          <a:xfrm>
            <a:off x="4726406" y="1417461"/>
            <a:ext cx="1162519" cy="400110"/>
          </a:xfrm>
          <a:prstGeom prst="rect">
            <a:avLst/>
          </a:prstGeom>
          <a:solidFill>
            <a:schemeClr val="bg1"/>
          </a:solidFill>
        </p:spPr>
        <p:txBody>
          <a:bodyPr wrap="square" lIns="0" rIns="0" rtlCol="0">
            <a:spAutoFit/>
          </a:bodyPr>
          <a:lstStyle/>
          <a:p>
            <a:pPr algn="ctr"/>
            <a:r>
              <a:rPr lang="en-AU" sz="2000" b="1" dirty="0" smtClean="0">
                <a:solidFill>
                  <a:schemeClr val="tx1"/>
                </a:solidFill>
              </a:rPr>
              <a:t>BDD</a:t>
            </a:r>
            <a:endParaRPr lang="en-AU" sz="900" b="1" dirty="0" smtClean="0">
              <a:solidFill>
                <a:schemeClr val="tx1"/>
              </a:solidFill>
            </a:endParaRPr>
          </a:p>
        </p:txBody>
      </p:sp>
      <p:sp>
        <p:nvSpPr>
          <p:cNvPr id="12" name="TextBox 11"/>
          <p:cNvSpPr txBox="1"/>
          <p:nvPr/>
        </p:nvSpPr>
        <p:spPr>
          <a:xfrm>
            <a:off x="6105125" y="1431575"/>
            <a:ext cx="1162519" cy="369332"/>
          </a:xfrm>
          <a:prstGeom prst="rect">
            <a:avLst/>
          </a:prstGeom>
          <a:solidFill>
            <a:schemeClr val="bg1"/>
          </a:solidFill>
        </p:spPr>
        <p:txBody>
          <a:bodyPr wrap="square" lIns="0" rIns="0" rtlCol="0">
            <a:spAutoFit/>
          </a:bodyPr>
          <a:lstStyle/>
          <a:p>
            <a:pPr algn="ctr"/>
            <a:r>
              <a:rPr lang="en-AU" b="1" smtClean="0"/>
              <a:t>FIT/SIT</a:t>
            </a:r>
            <a:endParaRPr lang="en-AU" b="1" dirty="0" smtClean="0">
              <a:solidFill>
                <a:schemeClr val="tx1"/>
              </a:solidFill>
            </a:endParaRPr>
          </a:p>
        </p:txBody>
      </p:sp>
      <p:sp>
        <p:nvSpPr>
          <p:cNvPr id="13" name="TextBox 12"/>
          <p:cNvSpPr txBox="1"/>
          <p:nvPr/>
        </p:nvSpPr>
        <p:spPr>
          <a:xfrm>
            <a:off x="1393793" y="266700"/>
            <a:ext cx="6519990" cy="646331"/>
          </a:xfrm>
          <a:prstGeom prst="rect">
            <a:avLst/>
          </a:prstGeom>
          <a:noFill/>
        </p:spPr>
        <p:txBody>
          <a:bodyPr wrap="none" rtlCol="0">
            <a:spAutoFit/>
          </a:bodyPr>
          <a:lstStyle/>
          <a:p>
            <a:pPr algn="ctr"/>
            <a:r>
              <a:rPr lang="en-US" sz="3600" dirty="0" smtClean="0">
                <a:solidFill>
                  <a:prstClr val="white"/>
                </a:solidFill>
                <a:latin typeface="Optima"/>
                <a:cs typeface="Optima"/>
              </a:rPr>
              <a:t>4</a:t>
            </a:r>
            <a:r>
              <a:rPr lang="en-US" sz="3600" baseline="30000" dirty="0" smtClean="0">
                <a:solidFill>
                  <a:prstClr val="white"/>
                </a:solidFill>
                <a:latin typeface="Optima"/>
                <a:cs typeface="Optima"/>
              </a:rPr>
              <a:t>th</a:t>
            </a:r>
            <a:r>
              <a:rPr lang="en-US" sz="3600" dirty="0" smtClean="0">
                <a:solidFill>
                  <a:prstClr val="white"/>
                </a:solidFill>
                <a:latin typeface="Optima"/>
                <a:cs typeface="Optima"/>
              </a:rPr>
              <a:t> Release: Quality Automation</a:t>
            </a:r>
          </a:p>
        </p:txBody>
      </p:sp>
    </p:spTree>
    <p:extLst>
      <p:ext uri="{BB962C8B-B14F-4D97-AF65-F5344CB8AC3E}">
        <p14:creationId xmlns:p14="http://schemas.microsoft.com/office/powerpoint/2010/main" val="2074331585"/>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740177" y="266700"/>
            <a:ext cx="5827237" cy="646331"/>
          </a:xfrm>
          <a:prstGeom prst="rect">
            <a:avLst/>
          </a:prstGeom>
          <a:noFill/>
        </p:spPr>
        <p:txBody>
          <a:bodyPr wrap="none" rtlCol="0">
            <a:spAutoFit/>
          </a:bodyPr>
          <a:lstStyle/>
          <a:p>
            <a:pPr algn="ctr"/>
            <a:r>
              <a:rPr lang="en-US" sz="3600" dirty="0" smtClean="0">
                <a:solidFill>
                  <a:prstClr val="white"/>
                </a:solidFill>
                <a:latin typeface="Optima"/>
                <a:cs typeface="Optima"/>
              </a:rPr>
              <a:t>A $9 Billion Digital Channel</a:t>
            </a:r>
          </a:p>
        </p:txBody>
      </p:sp>
      <p:pic>
        <p:nvPicPr>
          <p:cNvPr id="14" name="Picture 13"/>
          <p:cNvPicPr>
            <a:picLocks noChangeAspect="1"/>
          </p:cNvPicPr>
          <p:nvPr/>
        </p:nvPicPr>
        <p:blipFill rotWithShape="1">
          <a:blip r:embed="rId2"/>
          <a:srcRect t="7139"/>
          <a:stretch/>
        </p:blipFill>
        <p:spPr>
          <a:xfrm>
            <a:off x="4631635" y="1122650"/>
            <a:ext cx="4502423" cy="5162303"/>
          </a:xfrm>
          <a:prstGeom prst="rect">
            <a:avLst/>
          </a:prstGeom>
        </p:spPr>
      </p:pic>
      <p:pic>
        <p:nvPicPr>
          <p:cNvPr id="10" name="Picture 9"/>
          <p:cNvPicPr>
            <a:picLocks noChangeAspect="1"/>
          </p:cNvPicPr>
          <p:nvPr/>
        </p:nvPicPr>
        <p:blipFill>
          <a:blip r:embed="rId3"/>
          <a:stretch>
            <a:fillRect/>
          </a:stretch>
        </p:blipFill>
        <p:spPr>
          <a:xfrm>
            <a:off x="1" y="1123728"/>
            <a:ext cx="5357190" cy="4003067"/>
          </a:xfrm>
          <a:prstGeom prst="rect">
            <a:avLst/>
          </a:prstGeom>
        </p:spPr>
      </p:pic>
      <p:sp>
        <p:nvSpPr>
          <p:cNvPr id="15" name="TextBox 14"/>
          <p:cNvSpPr txBox="1"/>
          <p:nvPr/>
        </p:nvSpPr>
        <p:spPr>
          <a:xfrm>
            <a:off x="3" y="5148468"/>
            <a:ext cx="4748672" cy="1077218"/>
          </a:xfrm>
          <a:prstGeom prst="rect">
            <a:avLst/>
          </a:prstGeom>
          <a:noFill/>
        </p:spPr>
        <p:txBody>
          <a:bodyPr wrap="none" rtlCol="0">
            <a:spAutoFit/>
          </a:bodyPr>
          <a:lstStyle/>
          <a:p>
            <a:r>
              <a:rPr lang="en-US" sz="1600" dirty="0"/>
              <a:t>ABFM award for "Most Innovative Retail Banking </a:t>
            </a:r>
            <a:endParaRPr lang="en-US" sz="1600" dirty="0" smtClean="0"/>
          </a:p>
          <a:p>
            <a:r>
              <a:rPr lang="en-US" sz="1600" dirty="0" smtClean="0"/>
              <a:t>Product</a:t>
            </a:r>
            <a:r>
              <a:rPr lang="en-US" sz="1600" dirty="0"/>
              <a:t>" 2012, 3 AIMIA awards in 2013 for best app in </a:t>
            </a:r>
            <a:endParaRPr lang="en-US" sz="1600" dirty="0" smtClean="0"/>
          </a:p>
          <a:p>
            <a:r>
              <a:rPr lang="en-US" sz="1600" dirty="0" smtClean="0"/>
              <a:t>Innovation</a:t>
            </a:r>
            <a:r>
              <a:rPr lang="en-US" sz="1600" dirty="0"/>
              <a:t>, Effectiveness and Financial Industry, </a:t>
            </a:r>
            <a:r>
              <a:rPr lang="en-US" sz="1600" dirty="0" smtClean="0"/>
              <a:t>2012 </a:t>
            </a:r>
          </a:p>
          <a:p>
            <a:r>
              <a:rPr lang="en-US" sz="1600" dirty="0" smtClean="0"/>
              <a:t>CIO </a:t>
            </a:r>
            <a:r>
              <a:rPr lang="en-US" sz="1600" dirty="0"/>
              <a:t>award for best </a:t>
            </a:r>
            <a:r>
              <a:rPr lang="en-US" sz="1600" dirty="0" smtClean="0"/>
              <a:t>program in </a:t>
            </a:r>
            <a:r>
              <a:rPr lang="en-US" sz="1600" dirty="0"/>
              <a:t>the bank.</a:t>
            </a:r>
          </a:p>
        </p:txBody>
      </p:sp>
    </p:spTree>
    <p:extLst>
      <p:ext uri="{BB962C8B-B14F-4D97-AF65-F5344CB8AC3E}">
        <p14:creationId xmlns:p14="http://schemas.microsoft.com/office/powerpoint/2010/main" val="1753018322"/>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78581" y="61497"/>
            <a:ext cx="8691562" cy="932597"/>
          </a:xfrm>
        </p:spPr>
        <p:txBody>
          <a:bodyPr>
            <a:normAutofit fontScale="90000"/>
          </a:bodyPr>
          <a:lstStyle/>
          <a:p>
            <a:pPr algn="l"/>
            <a:r>
              <a:rPr lang="en-AU" altLang="en-US" sz="2200" dirty="0" smtClean="0"/>
              <a:t>An </a:t>
            </a:r>
            <a:r>
              <a:rPr lang="en-AU" altLang="en-US" sz="2200" dirty="0"/>
              <a:t>extensive study of 424 companies spanning 22 industries across 32 year period identified only a handful </a:t>
            </a:r>
            <a:r>
              <a:rPr lang="en-AU" altLang="en-US" sz="2200" dirty="0" smtClean="0"/>
              <a:t>(&lt;5%) were </a:t>
            </a:r>
            <a:r>
              <a:rPr lang="en-AU" altLang="en-US" sz="2200" dirty="0"/>
              <a:t>sustained high performers*   </a:t>
            </a:r>
          </a:p>
        </p:txBody>
      </p:sp>
      <p:pic>
        <p:nvPicPr>
          <p:cNvPr id="9219" name="Picture 2" descr="https://encrypted-tbn0.gstatic.com/images?q=tbn:ANd9GcQMsvCgiJiol2-7aXrW4-tw1o-rz4raNgsIBxUoCy3_qp0e-231qB5WcKg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358863"/>
            <a:ext cx="712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AutoShape 6" descr="Image result for boeing logo"/>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endParaRPr lang="en-AU" altLang="en-US" sz="1800"/>
          </a:p>
        </p:txBody>
      </p:sp>
      <p:pic>
        <p:nvPicPr>
          <p:cNvPr id="922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52611" y="1503460"/>
            <a:ext cx="18272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AutoShape 7" descr="Image result for citigroup logo png"/>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endParaRPr lang="en-AU" altLang="en-US" sz="1800"/>
          </a:p>
        </p:txBody>
      </p:sp>
      <p:pic>
        <p:nvPicPr>
          <p:cNvPr id="9223"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60887" y="1195494"/>
            <a:ext cx="1474787"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44927" y="1363770"/>
            <a:ext cx="164623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5937" y="2509044"/>
            <a:ext cx="95408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679825" y="2520156"/>
            <a:ext cx="32369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Picture 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044927" y="2033262"/>
            <a:ext cx="1676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28276" y="4490066"/>
            <a:ext cx="207962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57325" y="2899326"/>
            <a:ext cx="296703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81006" y="3244777"/>
            <a:ext cx="2068512"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1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126951" y="4979812"/>
            <a:ext cx="1293812"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11"/>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935287" y="5311949"/>
            <a:ext cx="14890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12"/>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992749" y="4491654"/>
            <a:ext cx="188277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1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868643" y="2420850"/>
            <a:ext cx="18542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p:cNvGrpSpPr/>
          <p:nvPr/>
        </p:nvGrpSpPr>
        <p:grpSpPr>
          <a:xfrm>
            <a:off x="5442226" y="3928362"/>
            <a:ext cx="3785635" cy="2263814"/>
            <a:chOff x="3444176" y="3197225"/>
            <a:chExt cx="4619772" cy="2643188"/>
          </a:xfrm>
        </p:grpSpPr>
        <p:sp>
          <p:nvSpPr>
            <p:cNvPr id="20" name="Rectangle 19"/>
            <p:cNvSpPr/>
            <p:nvPr/>
          </p:nvSpPr>
          <p:spPr>
            <a:xfrm>
              <a:off x="3444875" y="3197225"/>
              <a:ext cx="4291013" cy="264318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graphicFrame>
          <p:nvGraphicFramePr>
            <p:cNvPr id="21" name="Chart 20"/>
            <p:cNvGraphicFramePr>
              <a:graphicFrameLocks/>
            </p:cNvGraphicFramePr>
            <p:nvPr>
              <p:extLst>
                <p:ext uri="{D42A27DB-BD31-4B8C-83A1-F6EECF244321}">
                  <p14:modId xmlns:p14="http://schemas.microsoft.com/office/powerpoint/2010/main" val="1039838834"/>
                </p:ext>
              </p:extLst>
            </p:nvPr>
          </p:nvGraphicFramePr>
          <p:xfrm>
            <a:off x="3444176" y="3310834"/>
            <a:ext cx="4619772" cy="2416103"/>
          </p:xfrm>
          <a:graphic>
            <a:graphicData uri="http://schemas.openxmlformats.org/drawingml/2006/chart">
              <c:chart xmlns:c="http://schemas.openxmlformats.org/drawingml/2006/chart" xmlns:r="http://schemas.openxmlformats.org/officeDocument/2006/relationships" r:id="rId17"/>
            </a:graphicData>
          </a:graphic>
        </p:graphicFrame>
      </p:grpSp>
      <p:sp>
        <p:nvSpPr>
          <p:cNvPr id="2" name="Rectangle 1"/>
          <p:cNvSpPr/>
          <p:nvPr/>
        </p:nvSpPr>
        <p:spPr>
          <a:xfrm>
            <a:off x="2270721" y="6308374"/>
            <a:ext cx="6766275" cy="369332"/>
          </a:xfrm>
          <a:prstGeom prst="rect">
            <a:avLst/>
          </a:prstGeom>
        </p:spPr>
        <p:txBody>
          <a:bodyPr wrap="square">
            <a:spAutoFit/>
          </a:bodyPr>
          <a:lstStyle/>
          <a:p>
            <a:r>
              <a:rPr lang="en-AU" altLang="en-US" i="1" dirty="0">
                <a:solidFill>
                  <a:schemeClr val="bg1"/>
                </a:solidFill>
              </a:rPr>
              <a:t>*Based on survival rates and total shareholder return</a:t>
            </a:r>
            <a:endParaRPr lang="en-AU" i="1" dirty="0">
              <a:solidFill>
                <a:schemeClr val="bg1"/>
              </a:solidFill>
            </a:endParaRPr>
          </a:p>
        </p:txBody>
      </p:sp>
      <p:sp>
        <p:nvSpPr>
          <p:cNvPr id="4" name="Slide Number Placeholder 3"/>
          <p:cNvSpPr>
            <a:spLocks noGrp="1"/>
          </p:cNvSpPr>
          <p:nvPr>
            <p:ph type="sldNum" sz="quarter" idx="12"/>
          </p:nvPr>
        </p:nvSpPr>
        <p:spPr/>
        <p:txBody>
          <a:bodyPr/>
          <a:lstStyle/>
          <a:p>
            <a:pPr>
              <a:defRPr/>
            </a:pPr>
            <a:fld id="{93AE36F6-718F-488D-9CE0-8247F7BAF86F}" type="slidenum">
              <a:rPr lang="en-US" altLang="en-US" smtClean="0"/>
              <a:pPr>
                <a:defRPr/>
              </a:pPr>
              <a:t>4</a:t>
            </a:fld>
            <a:endParaRPr lang="en-US" altLang="en-US"/>
          </a:p>
        </p:txBody>
      </p:sp>
    </p:spTree>
    <p:extLst>
      <p:ext uri="{BB962C8B-B14F-4D97-AF65-F5344CB8AC3E}">
        <p14:creationId xmlns:p14="http://schemas.microsoft.com/office/powerpoint/2010/main" val="26586002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0" y="1161646"/>
            <a:ext cx="4475163" cy="3462337"/>
          </a:xfrm>
        </p:spPr>
        <p:txBody>
          <a:bodyPr>
            <a:normAutofit/>
          </a:bodyPr>
          <a:lstStyle/>
          <a:p>
            <a:endParaRPr lang="en-AU" altLang="en-US" sz="1600" dirty="0"/>
          </a:p>
          <a:p>
            <a:pPr lvl="1"/>
            <a:r>
              <a:rPr lang="en-AU" altLang="en-US" sz="1400" dirty="0"/>
              <a:t>Deliver the highest business value in the shortest time</a:t>
            </a:r>
          </a:p>
          <a:p>
            <a:pPr lvl="1"/>
            <a:r>
              <a:rPr lang="en-AU" altLang="en-US" sz="1400" dirty="0"/>
              <a:t>Deliver incremental releases of working software </a:t>
            </a:r>
          </a:p>
          <a:p>
            <a:pPr lvl="1"/>
            <a:r>
              <a:rPr lang="en-AU" altLang="en-US" sz="1400" dirty="0"/>
              <a:t>Incorporate frequent customer and user feedback as early as practical in the project lifecycle</a:t>
            </a:r>
          </a:p>
          <a:p>
            <a:pPr lvl="1"/>
            <a:r>
              <a:rPr lang="en-AU" altLang="en-US" sz="1400" dirty="0"/>
              <a:t>Continually adapt and learn </a:t>
            </a:r>
            <a:br>
              <a:rPr lang="en-AU" altLang="en-US" sz="1400" dirty="0"/>
            </a:br>
            <a:r>
              <a:rPr lang="en-AU" altLang="en-US" sz="1400" dirty="0"/>
              <a:t>during the project’s delivery</a:t>
            </a:r>
          </a:p>
          <a:p>
            <a:pPr lvl="1"/>
            <a:r>
              <a:rPr lang="en-AU" altLang="en-US" sz="1400" dirty="0"/>
              <a:t>Work within set incremental timeframes</a:t>
            </a:r>
          </a:p>
        </p:txBody>
      </p:sp>
      <p:sp>
        <p:nvSpPr>
          <p:cNvPr id="7" name="Isosceles Triangle 6"/>
          <p:cNvSpPr/>
          <p:nvPr/>
        </p:nvSpPr>
        <p:spPr>
          <a:xfrm rot="5400000">
            <a:off x="3355834" y="2321150"/>
            <a:ext cx="2640651" cy="381000"/>
          </a:xfrm>
          <a:prstGeom prst="triangle">
            <a:avLst/>
          </a:prstGeom>
          <a:solidFill>
            <a:srgbClr val="2E3B48"/>
          </a:solidFill>
          <a:ln>
            <a:solidFill>
              <a:srgbClr val="2E3B4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9" name="Content Placeholder 2"/>
          <p:cNvSpPr txBox="1">
            <a:spLocks/>
          </p:cNvSpPr>
          <p:nvPr/>
        </p:nvSpPr>
        <p:spPr bwMode="auto">
          <a:xfrm>
            <a:off x="4614487" y="1159788"/>
            <a:ext cx="4283820" cy="3460750"/>
          </a:xfrm>
          <a:prstGeom prst="rect">
            <a:avLst/>
          </a:prstGeom>
          <a:extLst/>
        </p:spPr>
        <p:txBody>
          <a:bodyPr vert="horz" lIns="91440" tIns="45720" rIns="91440" bIns="45720" rtlCol="0">
            <a:normAutofit/>
          </a:bodyPr>
          <a:lstStyle>
            <a:lvl1pPr marL="342900" indent="-342900">
              <a:spcBef>
                <a:spcPct val="20000"/>
              </a:spcBef>
              <a:buFont typeface="Arial"/>
              <a:buChar char="•"/>
              <a:defRPr sz="2000">
                <a:solidFill>
                  <a:schemeClr val="tx1">
                    <a:lumMod val="75000"/>
                    <a:lumOff val="25000"/>
                  </a:schemeClr>
                </a:solidFill>
                <a:latin typeface="Helvetica" panose="020B0604020202020204" pitchFamily="34" charset="0"/>
                <a:cs typeface="Helvetica" panose="020B0604020202020204" pitchFamily="34" charset="0"/>
              </a:defRPr>
            </a:lvl1pPr>
            <a:lvl2pPr marL="742950" lvl="1" indent="-285750">
              <a:spcBef>
                <a:spcPct val="20000"/>
              </a:spcBef>
              <a:buFont typeface="Arial"/>
              <a:buChar char="–"/>
              <a:defRPr>
                <a:solidFill>
                  <a:schemeClr val="tx1">
                    <a:lumMod val="75000"/>
                    <a:lumOff val="25000"/>
                  </a:schemeClr>
                </a:solidFill>
                <a:latin typeface="Helvetica" panose="020B0604020202020204" pitchFamily="34" charset="0"/>
                <a:cs typeface="Helvetica" panose="020B0604020202020204" pitchFamily="34" charset="0"/>
              </a:defRPr>
            </a:lvl2pPr>
            <a:lvl3pPr marL="1143000" indent="-228600">
              <a:spcBef>
                <a:spcPct val="20000"/>
              </a:spcBef>
              <a:buFont typeface="Arial"/>
              <a:buChar char="•"/>
              <a:defRPr sz="2400">
                <a:solidFill>
                  <a:schemeClr val="tx1">
                    <a:lumMod val="75000"/>
                    <a:lumOff val="25000"/>
                  </a:schemeClr>
                </a:solidFill>
                <a:latin typeface="Helvetica" panose="020B0604020202020204" pitchFamily="34" charset="0"/>
                <a:cs typeface="Helvetica" panose="020B0604020202020204" pitchFamily="34" charset="0"/>
              </a:defRPr>
            </a:lvl3pPr>
            <a:lvl4pPr marL="1600200" indent="-228600">
              <a:spcBef>
                <a:spcPct val="20000"/>
              </a:spcBef>
              <a:buFont typeface="Arial"/>
              <a:buChar char="–"/>
              <a:defRPr sz="2000">
                <a:solidFill>
                  <a:schemeClr val="tx1">
                    <a:lumMod val="75000"/>
                    <a:lumOff val="25000"/>
                  </a:schemeClr>
                </a:solidFill>
                <a:latin typeface="Helvetica" panose="020B0604020202020204" pitchFamily="34" charset="0"/>
                <a:cs typeface="Helvetica" panose="020B0604020202020204" pitchFamily="34" charset="0"/>
              </a:defRPr>
            </a:lvl4pPr>
            <a:lvl5pPr marL="2057400" indent="-228600">
              <a:spcBef>
                <a:spcPct val="20000"/>
              </a:spcBef>
              <a:buFont typeface="Arial"/>
              <a:buChar char="»"/>
              <a:defRPr sz="2000">
                <a:solidFill>
                  <a:schemeClr val="tx1">
                    <a:lumMod val="75000"/>
                    <a:lumOff val="25000"/>
                  </a:schemeClr>
                </a:solidFill>
                <a:latin typeface="Helvetica" panose="020B0604020202020204" pitchFamily="34" charset="0"/>
                <a:cs typeface="Helvetica" panose="020B0604020202020204" pitchFamily="34"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endParaRPr lang="en-AU" sz="1600" dirty="0"/>
          </a:p>
          <a:p>
            <a:pPr lvl="1"/>
            <a:r>
              <a:rPr lang="en-AU" sz="1400" dirty="0"/>
              <a:t>Earlier delivery of project features &amp; benefits</a:t>
            </a:r>
          </a:p>
          <a:p>
            <a:pPr lvl="1"/>
            <a:r>
              <a:rPr lang="en-AU" sz="1400" dirty="0"/>
              <a:t>Reduced cost of delays</a:t>
            </a:r>
          </a:p>
          <a:p>
            <a:pPr lvl="1"/>
            <a:r>
              <a:rPr lang="en-AU" sz="1400" dirty="0"/>
              <a:t>Improved quality for the features actually delivered</a:t>
            </a:r>
          </a:p>
          <a:p>
            <a:pPr lvl="1"/>
            <a:r>
              <a:rPr lang="en-AU" sz="1400" dirty="0"/>
              <a:t>Products more closely aligned to customer needs</a:t>
            </a:r>
          </a:p>
          <a:p>
            <a:pPr lvl="1"/>
            <a:r>
              <a:rPr lang="en-AU" sz="1400" dirty="0"/>
              <a:t>Easier to respond to changing circumstances</a:t>
            </a:r>
          </a:p>
          <a:p>
            <a:pPr lvl="1"/>
            <a:r>
              <a:rPr lang="en-AU" sz="1400" dirty="0"/>
              <a:t>Known costs &amp; reduced delivery risk</a:t>
            </a:r>
          </a:p>
        </p:txBody>
      </p:sp>
      <p:sp>
        <p:nvSpPr>
          <p:cNvPr id="18438" name="Title 1"/>
          <p:cNvSpPr>
            <a:spLocks noGrp="1"/>
          </p:cNvSpPr>
          <p:nvPr>
            <p:ph type="title"/>
          </p:nvPr>
        </p:nvSpPr>
        <p:spPr>
          <a:xfrm>
            <a:off x="175757" y="198438"/>
            <a:ext cx="8846830" cy="749300"/>
          </a:xfrm>
        </p:spPr>
        <p:txBody>
          <a:bodyPr>
            <a:normAutofit fontScale="90000"/>
          </a:bodyPr>
          <a:lstStyle/>
          <a:p>
            <a:r>
              <a:rPr lang="en-AU" altLang="en-US" sz="2200" b="1" dirty="0"/>
              <a:t>Agile approach to project delivery focus on rapidly delivering small </a:t>
            </a:r>
            <a:r>
              <a:rPr lang="en-AU" altLang="en-US" sz="2200" dirty="0"/>
              <a:t>incremental features</a:t>
            </a:r>
            <a:r>
              <a:rPr lang="en-AU" altLang="en-US" sz="2200" b="1" dirty="0"/>
              <a:t> with </a:t>
            </a:r>
            <a:r>
              <a:rPr lang="en-AU" altLang="en-US" sz="2200" b="1" i="1" u="sng" dirty="0"/>
              <a:t>speed</a:t>
            </a:r>
            <a:r>
              <a:rPr lang="en-AU" altLang="en-US" sz="2200" b="1" dirty="0"/>
              <a:t> and </a:t>
            </a:r>
            <a:r>
              <a:rPr lang="en-AU" altLang="en-US" sz="2200" b="1" i="1" u="sng" dirty="0"/>
              <a:t>quality</a:t>
            </a:r>
            <a:r>
              <a:rPr lang="en-AU" altLang="en-US" sz="2200" b="1" i="1" dirty="0"/>
              <a:t>, in order to more effectively respond and adapt to changing business needs</a:t>
            </a:r>
            <a:endParaRPr lang="en-AU" altLang="en-US" b="1" i="1" u="sng" dirty="0"/>
          </a:p>
        </p:txBody>
      </p:sp>
      <p:sp>
        <p:nvSpPr>
          <p:cNvPr id="2" name="Rectangle 1"/>
          <p:cNvSpPr/>
          <p:nvPr/>
        </p:nvSpPr>
        <p:spPr>
          <a:xfrm>
            <a:off x="4982090" y="1226803"/>
            <a:ext cx="1195675" cy="369332"/>
          </a:xfrm>
          <a:prstGeom prst="rect">
            <a:avLst/>
          </a:prstGeom>
        </p:spPr>
        <p:txBody>
          <a:bodyPr wrap="none">
            <a:spAutoFit/>
          </a:bodyPr>
          <a:lstStyle/>
          <a:p>
            <a:r>
              <a:rPr lang="en-AU" altLang="en-US" sz="1800" b="1" dirty="0"/>
              <a:t>Benefits:</a:t>
            </a:r>
            <a:endParaRPr lang="en-AU" dirty="0"/>
          </a:p>
        </p:txBody>
      </p:sp>
      <p:sp>
        <p:nvSpPr>
          <p:cNvPr id="8" name="Rectangle 7"/>
          <p:cNvSpPr/>
          <p:nvPr/>
        </p:nvSpPr>
        <p:spPr>
          <a:xfrm>
            <a:off x="663464" y="1223008"/>
            <a:ext cx="1638013" cy="369332"/>
          </a:xfrm>
          <a:prstGeom prst="rect">
            <a:avLst/>
          </a:prstGeom>
        </p:spPr>
        <p:txBody>
          <a:bodyPr wrap="none">
            <a:spAutoFit/>
          </a:bodyPr>
          <a:lstStyle/>
          <a:p>
            <a:r>
              <a:rPr lang="en-AU" altLang="en-US" sz="1800" b="1" dirty="0"/>
              <a:t>Focus Areas:</a:t>
            </a:r>
            <a:endParaRPr lang="en-AU" dirty="0"/>
          </a:p>
        </p:txBody>
      </p:sp>
      <p:grpSp>
        <p:nvGrpSpPr>
          <p:cNvPr id="47" name="Group 46"/>
          <p:cNvGrpSpPr/>
          <p:nvPr/>
        </p:nvGrpSpPr>
        <p:grpSpPr>
          <a:xfrm>
            <a:off x="393143" y="4199782"/>
            <a:ext cx="8824469" cy="2019674"/>
            <a:chOff x="275317" y="4056601"/>
            <a:chExt cx="8824469" cy="2019674"/>
          </a:xfrm>
        </p:grpSpPr>
        <p:sp>
          <p:nvSpPr>
            <p:cNvPr id="48" name="Rectangle 47"/>
            <p:cNvSpPr/>
            <p:nvPr/>
          </p:nvSpPr>
          <p:spPr>
            <a:xfrm>
              <a:off x="275317" y="4098305"/>
              <a:ext cx="8554583" cy="19779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49" name="Group 48"/>
            <p:cNvGrpSpPr/>
            <p:nvPr/>
          </p:nvGrpSpPr>
          <p:grpSpPr>
            <a:xfrm>
              <a:off x="324736" y="4514574"/>
              <a:ext cx="1175228" cy="278789"/>
              <a:chOff x="324736" y="4590776"/>
              <a:chExt cx="1175228" cy="278789"/>
            </a:xfrm>
          </p:grpSpPr>
          <p:sp>
            <p:nvSpPr>
              <p:cNvPr id="82" name="Pentagon 81"/>
              <p:cNvSpPr/>
              <p:nvPr/>
            </p:nvSpPr>
            <p:spPr>
              <a:xfrm>
                <a:off x="324736" y="4590776"/>
                <a:ext cx="1077688" cy="278789"/>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Bus Case</a:t>
                </a:r>
              </a:p>
            </p:txBody>
          </p:sp>
          <p:sp>
            <p:nvSpPr>
              <p:cNvPr id="83" name="Diamond 82"/>
              <p:cNvSpPr/>
              <p:nvPr/>
            </p:nvSpPr>
            <p:spPr>
              <a:xfrm>
                <a:off x="1238707" y="4593184"/>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grpSp>
        <p:sp>
          <p:nvSpPr>
            <p:cNvPr id="50" name="Rectangle 49"/>
            <p:cNvSpPr/>
            <p:nvPr/>
          </p:nvSpPr>
          <p:spPr>
            <a:xfrm>
              <a:off x="4289889" y="4056601"/>
              <a:ext cx="1223412" cy="369332"/>
            </a:xfrm>
            <a:prstGeom prst="rect">
              <a:avLst/>
            </a:prstGeom>
          </p:spPr>
          <p:txBody>
            <a:bodyPr wrap="none">
              <a:spAutoFit/>
            </a:bodyPr>
            <a:lstStyle/>
            <a:p>
              <a:r>
                <a:rPr lang="en-AU" i="1" dirty="0"/>
                <a:t>Agile Plan</a:t>
              </a:r>
              <a:endParaRPr lang="en-AU" dirty="0"/>
            </a:p>
          </p:txBody>
        </p:sp>
        <p:grpSp>
          <p:nvGrpSpPr>
            <p:cNvPr id="51" name="Group 50"/>
            <p:cNvGrpSpPr/>
            <p:nvPr/>
          </p:nvGrpSpPr>
          <p:grpSpPr>
            <a:xfrm>
              <a:off x="1260904" y="4796358"/>
              <a:ext cx="2271736" cy="483850"/>
              <a:chOff x="1253441" y="4346413"/>
              <a:chExt cx="2271736" cy="483850"/>
            </a:xfrm>
          </p:grpSpPr>
          <p:sp>
            <p:nvSpPr>
              <p:cNvPr id="79" name="Pentagon 78"/>
              <p:cNvSpPr/>
              <p:nvPr/>
            </p:nvSpPr>
            <p:spPr>
              <a:xfrm>
                <a:off x="1253441" y="4441392"/>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1</a:t>
                </a:r>
              </a:p>
            </p:txBody>
          </p:sp>
          <p:sp>
            <p:nvSpPr>
              <p:cNvPr id="80" name="Diamond 79"/>
              <p:cNvSpPr/>
              <p:nvPr/>
            </p:nvSpPr>
            <p:spPr>
              <a:xfrm>
                <a:off x="2546912" y="4480672"/>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81" name="Rectangle 80"/>
              <p:cNvSpPr/>
              <p:nvPr/>
            </p:nvSpPr>
            <p:spPr>
              <a:xfrm>
                <a:off x="2736178" y="4346413"/>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52" name="Group 51"/>
            <p:cNvGrpSpPr/>
            <p:nvPr/>
          </p:nvGrpSpPr>
          <p:grpSpPr>
            <a:xfrm>
              <a:off x="2451312" y="5166563"/>
              <a:ext cx="2259258" cy="483850"/>
              <a:chOff x="2506884" y="4629474"/>
              <a:chExt cx="2259258" cy="483850"/>
            </a:xfrm>
          </p:grpSpPr>
          <p:sp>
            <p:nvSpPr>
              <p:cNvPr id="76" name="Pentagon 75"/>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2</a:t>
                </a:r>
              </a:p>
            </p:txBody>
          </p:sp>
          <p:sp>
            <p:nvSpPr>
              <p:cNvPr id="77" name="Diamond 76"/>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78" name="Rectangle 77"/>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53" name="Group 52"/>
            <p:cNvGrpSpPr/>
            <p:nvPr/>
          </p:nvGrpSpPr>
          <p:grpSpPr>
            <a:xfrm>
              <a:off x="3580941" y="5563431"/>
              <a:ext cx="2259258" cy="483850"/>
              <a:chOff x="2506884" y="4629474"/>
              <a:chExt cx="2259258" cy="483850"/>
            </a:xfrm>
          </p:grpSpPr>
          <p:sp>
            <p:nvSpPr>
              <p:cNvPr id="73" name="Pentagon 72"/>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3</a:t>
                </a:r>
              </a:p>
            </p:txBody>
          </p:sp>
          <p:sp>
            <p:nvSpPr>
              <p:cNvPr id="74" name="Diamond 73"/>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75" name="Rectangle 74"/>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54" name="Group 53"/>
            <p:cNvGrpSpPr/>
            <p:nvPr/>
          </p:nvGrpSpPr>
          <p:grpSpPr>
            <a:xfrm>
              <a:off x="5739353" y="5135085"/>
              <a:ext cx="2259258" cy="483850"/>
              <a:chOff x="2506884" y="4629474"/>
              <a:chExt cx="2259258" cy="483850"/>
            </a:xfrm>
          </p:grpSpPr>
          <p:sp>
            <p:nvSpPr>
              <p:cNvPr id="70" name="Pentagon 69"/>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5</a:t>
                </a:r>
              </a:p>
            </p:txBody>
          </p:sp>
          <p:sp>
            <p:nvSpPr>
              <p:cNvPr id="71" name="Diamond 70"/>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72" name="Rectangle 71"/>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55" name="Group 54"/>
            <p:cNvGrpSpPr/>
            <p:nvPr/>
          </p:nvGrpSpPr>
          <p:grpSpPr>
            <a:xfrm>
              <a:off x="6840528" y="5548780"/>
              <a:ext cx="2259258" cy="483850"/>
              <a:chOff x="2506884" y="4629474"/>
              <a:chExt cx="2259258" cy="483850"/>
            </a:xfrm>
          </p:grpSpPr>
          <p:sp>
            <p:nvSpPr>
              <p:cNvPr id="67" name="Pentagon 66"/>
              <p:cNvSpPr/>
              <p:nvPr/>
            </p:nvSpPr>
            <p:spPr>
              <a:xfrm>
                <a:off x="2506884" y="4746192"/>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6</a:t>
                </a:r>
              </a:p>
            </p:txBody>
          </p:sp>
          <p:sp>
            <p:nvSpPr>
              <p:cNvPr id="68" name="Diamond 67"/>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69" name="Rectangle 68"/>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56" name="Group 55"/>
            <p:cNvGrpSpPr/>
            <p:nvPr/>
          </p:nvGrpSpPr>
          <p:grpSpPr>
            <a:xfrm>
              <a:off x="3474129" y="4501890"/>
              <a:ext cx="1208389" cy="278789"/>
              <a:chOff x="2809650" y="4599265"/>
              <a:chExt cx="1208389" cy="278789"/>
            </a:xfrm>
          </p:grpSpPr>
          <p:sp>
            <p:nvSpPr>
              <p:cNvPr id="65" name="Pentagon 64"/>
              <p:cNvSpPr/>
              <p:nvPr/>
            </p:nvSpPr>
            <p:spPr>
              <a:xfrm>
                <a:off x="2809650" y="4599265"/>
                <a:ext cx="1077688" cy="278789"/>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Bus Case</a:t>
                </a:r>
              </a:p>
            </p:txBody>
          </p:sp>
          <p:sp>
            <p:nvSpPr>
              <p:cNvPr id="66" name="Diamond 65"/>
              <p:cNvSpPr/>
              <p:nvPr/>
            </p:nvSpPr>
            <p:spPr>
              <a:xfrm>
                <a:off x="3756782" y="4646019"/>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grpSp>
        <p:grpSp>
          <p:nvGrpSpPr>
            <p:cNvPr id="57" name="Group 56"/>
            <p:cNvGrpSpPr/>
            <p:nvPr/>
          </p:nvGrpSpPr>
          <p:grpSpPr>
            <a:xfrm>
              <a:off x="4766523" y="4703425"/>
              <a:ext cx="2259258" cy="483850"/>
              <a:chOff x="2506884" y="4629474"/>
              <a:chExt cx="2259258" cy="483850"/>
            </a:xfrm>
          </p:grpSpPr>
          <p:sp>
            <p:nvSpPr>
              <p:cNvPr id="62" name="Pentagon 61"/>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4</a:t>
                </a:r>
              </a:p>
            </p:txBody>
          </p:sp>
          <p:sp>
            <p:nvSpPr>
              <p:cNvPr id="63" name="Diamond 62"/>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64" name="Rectangle 63"/>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sp>
          <p:nvSpPr>
            <p:cNvPr id="58" name="Rectangle 57"/>
            <p:cNvSpPr/>
            <p:nvPr/>
          </p:nvSpPr>
          <p:spPr>
            <a:xfrm>
              <a:off x="2554375" y="4183753"/>
              <a:ext cx="389850" cy="288092"/>
            </a:xfrm>
            <a:prstGeom prst="rect">
              <a:avLst/>
            </a:prstGeom>
          </p:spPr>
          <p:txBody>
            <a:bodyPr wrap="none">
              <a:spAutoFit/>
            </a:bodyPr>
            <a:lstStyle/>
            <a:p>
              <a:pPr algn="ctr">
                <a:lnSpc>
                  <a:spcPct val="106000"/>
                </a:lnSpc>
              </a:pPr>
              <a:r>
                <a:rPr lang="en-AU" sz="1200" dirty="0">
                  <a:solidFill>
                    <a:srgbClr val="002060"/>
                  </a:solidFill>
                  <a:latin typeface="Arial"/>
                </a:rPr>
                <a:t>Q1</a:t>
              </a:r>
            </a:p>
          </p:txBody>
        </p:sp>
        <p:sp>
          <p:nvSpPr>
            <p:cNvPr id="59" name="Rectangle 58"/>
            <p:cNvSpPr/>
            <p:nvPr/>
          </p:nvSpPr>
          <p:spPr>
            <a:xfrm>
              <a:off x="3849774" y="4183753"/>
              <a:ext cx="389850" cy="274242"/>
            </a:xfrm>
            <a:prstGeom prst="rect">
              <a:avLst/>
            </a:prstGeom>
          </p:spPr>
          <p:txBody>
            <a:bodyPr wrap="none">
              <a:spAutoFit/>
            </a:bodyPr>
            <a:lstStyle/>
            <a:p>
              <a:pPr algn="ctr">
                <a:lnSpc>
                  <a:spcPct val="106000"/>
                </a:lnSpc>
              </a:pPr>
              <a:r>
                <a:rPr lang="en-AU" sz="1200" dirty="0">
                  <a:solidFill>
                    <a:srgbClr val="002060"/>
                  </a:solidFill>
                  <a:latin typeface="Arial"/>
                </a:rPr>
                <a:t>Q2</a:t>
              </a:r>
            </a:p>
          </p:txBody>
        </p:sp>
        <p:sp>
          <p:nvSpPr>
            <p:cNvPr id="60" name="Rectangle 59"/>
            <p:cNvSpPr/>
            <p:nvPr/>
          </p:nvSpPr>
          <p:spPr>
            <a:xfrm>
              <a:off x="6353486" y="4183753"/>
              <a:ext cx="389850" cy="288092"/>
            </a:xfrm>
            <a:prstGeom prst="rect">
              <a:avLst/>
            </a:prstGeom>
          </p:spPr>
          <p:txBody>
            <a:bodyPr wrap="none">
              <a:spAutoFit/>
            </a:bodyPr>
            <a:lstStyle/>
            <a:p>
              <a:pPr algn="ctr">
                <a:lnSpc>
                  <a:spcPct val="106000"/>
                </a:lnSpc>
              </a:pPr>
              <a:r>
                <a:rPr lang="en-AU" sz="1200" dirty="0">
                  <a:solidFill>
                    <a:srgbClr val="002060"/>
                  </a:solidFill>
                  <a:latin typeface="Arial"/>
                </a:rPr>
                <a:t>Q4</a:t>
              </a:r>
            </a:p>
          </p:txBody>
        </p:sp>
        <p:sp>
          <p:nvSpPr>
            <p:cNvPr id="61" name="Rectangle 60"/>
            <p:cNvSpPr/>
            <p:nvPr/>
          </p:nvSpPr>
          <p:spPr>
            <a:xfrm>
              <a:off x="7616229" y="4183753"/>
              <a:ext cx="389850" cy="274242"/>
            </a:xfrm>
            <a:prstGeom prst="rect">
              <a:avLst/>
            </a:prstGeom>
          </p:spPr>
          <p:txBody>
            <a:bodyPr wrap="none">
              <a:spAutoFit/>
            </a:bodyPr>
            <a:lstStyle/>
            <a:p>
              <a:pPr algn="ctr">
                <a:lnSpc>
                  <a:spcPct val="106000"/>
                </a:lnSpc>
              </a:pPr>
              <a:r>
                <a:rPr lang="en-AU" sz="1200" dirty="0">
                  <a:solidFill>
                    <a:srgbClr val="002060"/>
                  </a:solidFill>
                  <a:latin typeface="Arial"/>
                </a:rPr>
                <a:t>Q1</a:t>
              </a:r>
            </a:p>
          </p:txBody>
        </p:sp>
      </p:grpSp>
      <p:sp>
        <p:nvSpPr>
          <p:cNvPr id="84" name="Rounded Rectangular Callout 83"/>
          <p:cNvSpPr/>
          <p:nvPr/>
        </p:nvSpPr>
        <p:spPr>
          <a:xfrm>
            <a:off x="519855" y="5941526"/>
            <a:ext cx="1883220" cy="725736"/>
          </a:xfrm>
          <a:prstGeom prst="wedgeRoundRectCallout">
            <a:avLst>
              <a:gd name="adj1" fmla="val 69451"/>
              <a:gd name="adj2" fmla="val -145488"/>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Six opportunities to refine based customer data and stakeholder  feedback</a:t>
            </a:r>
          </a:p>
        </p:txBody>
      </p:sp>
      <p:sp>
        <p:nvSpPr>
          <p:cNvPr id="85" name="Rounded Rectangular Callout 84"/>
          <p:cNvSpPr/>
          <p:nvPr/>
        </p:nvSpPr>
        <p:spPr>
          <a:xfrm>
            <a:off x="519854" y="3924482"/>
            <a:ext cx="1669407" cy="707038"/>
          </a:xfrm>
          <a:prstGeom prst="wedgeRoundRectCallout">
            <a:avLst>
              <a:gd name="adj1" fmla="val -989"/>
              <a:gd name="adj2" fmla="val 71749"/>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Typically smaller, pilot business cases</a:t>
            </a:r>
          </a:p>
        </p:txBody>
      </p:sp>
      <p:sp>
        <p:nvSpPr>
          <p:cNvPr id="86" name="Rounded Rectangular Callout 85"/>
          <p:cNvSpPr/>
          <p:nvPr/>
        </p:nvSpPr>
        <p:spPr>
          <a:xfrm>
            <a:off x="2198509" y="3944757"/>
            <a:ext cx="1669407" cy="707038"/>
          </a:xfrm>
          <a:prstGeom prst="wedgeRoundRectCallout">
            <a:avLst>
              <a:gd name="adj1" fmla="val 33507"/>
              <a:gd name="adj2" fmla="val 81513"/>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Later business cases are lower risk, based on delivery experience</a:t>
            </a:r>
          </a:p>
        </p:txBody>
      </p:sp>
      <p:sp>
        <p:nvSpPr>
          <p:cNvPr id="87" name="Rounded Rectangular Callout 86"/>
          <p:cNvSpPr/>
          <p:nvPr/>
        </p:nvSpPr>
        <p:spPr>
          <a:xfrm>
            <a:off x="5104512" y="6105806"/>
            <a:ext cx="1760536" cy="621287"/>
          </a:xfrm>
          <a:prstGeom prst="wedgeRoundRectCallout">
            <a:avLst>
              <a:gd name="adj1" fmla="val -66471"/>
              <a:gd name="adj2" fmla="val -61979"/>
              <a:gd name="adj3" fmla="val 16667"/>
            </a:avLst>
          </a:prstGeom>
          <a:solidFill>
            <a:schemeClr val="bg1">
              <a:lumMod val="95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Opportunities to learn from earlier releases and rework if required.</a:t>
            </a:r>
          </a:p>
        </p:txBody>
      </p:sp>
      <p:sp>
        <p:nvSpPr>
          <p:cNvPr id="4" name="Slide Number Placeholder 3"/>
          <p:cNvSpPr>
            <a:spLocks noGrp="1"/>
          </p:cNvSpPr>
          <p:nvPr>
            <p:ph type="sldNum" sz="quarter" idx="12"/>
          </p:nvPr>
        </p:nvSpPr>
        <p:spPr/>
        <p:txBody>
          <a:bodyPr/>
          <a:lstStyle/>
          <a:p>
            <a:fld id="{0BC6CE8E-0F55-604F-9B0D-90CDD098E5AE}" type="slidenum">
              <a:rPr lang="en-US" smtClean="0"/>
              <a:t>40</a:t>
            </a:fld>
            <a:endParaRPr lang="en-US"/>
          </a:p>
        </p:txBody>
      </p:sp>
    </p:spTree>
    <p:extLst>
      <p:ext uri="{BB962C8B-B14F-4D97-AF65-F5344CB8AC3E}">
        <p14:creationId xmlns:p14="http://schemas.microsoft.com/office/powerpoint/2010/main" val="29113871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08087" y="4301815"/>
            <a:ext cx="5194395" cy="1940313"/>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2"/>
          <p:cNvSpPr txBox="1">
            <a:spLocks noChangeArrowheads="1"/>
          </p:cNvSpPr>
          <p:nvPr/>
        </p:nvSpPr>
        <p:spPr>
          <a:xfrm>
            <a:off x="232491" y="146079"/>
            <a:ext cx="8679018" cy="497395"/>
          </a:xfrm>
          <a:prstGeom prst="rect">
            <a:avLst/>
          </a:prstGeom>
        </p:spPr>
        <p:txBody>
          <a:bodyPr/>
          <a:lstStyle>
            <a:lvl1pPr algn="l" rtl="0" eaLnBrk="0" fontAlgn="base" hangingPunct="0">
              <a:spcBef>
                <a:spcPct val="0"/>
              </a:spcBef>
              <a:spcAft>
                <a:spcPct val="0"/>
              </a:spcAft>
              <a:defRPr sz="3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charset="0"/>
              </a:defRPr>
            </a:lvl2pPr>
            <a:lvl3pPr algn="l" rtl="0" eaLnBrk="0" fontAlgn="base" hangingPunct="0">
              <a:spcBef>
                <a:spcPct val="0"/>
              </a:spcBef>
              <a:spcAft>
                <a:spcPct val="0"/>
              </a:spcAft>
              <a:defRPr sz="3200">
                <a:solidFill>
                  <a:schemeClr val="tx2"/>
                </a:solidFill>
                <a:latin typeface="Arial" charset="0"/>
              </a:defRPr>
            </a:lvl3pPr>
            <a:lvl4pPr algn="l" rtl="0" eaLnBrk="0" fontAlgn="base" hangingPunct="0">
              <a:spcBef>
                <a:spcPct val="0"/>
              </a:spcBef>
              <a:spcAft>
                <a:spcPct val="0"/>
              </a:spcAft>
              <a:defRPr sz="3200">
                <a:solidFill>
                  <a:schemeClr val="tx2"/>
                </a:solidFill>
                <a:latin typeface="Arial" charset="0"/>
              </a:defRPr>
            </a:lvl4pPr>
            <a:lvl5pPr algn="l" rtl="0" eaLnBrk="0" fontAlgn="base" hangingPunct="0">
              <a:spcBef>
                <a:spcPct val="0"/>
              </a:spcBef>
              <a:spcAft>
                <a:spcPct val="0"/>
              </a:spcAft>
              <a:defRPr sz="3200">
                <a:solidFill>
                  <a:schemeClr val="tx2"/>
                </a:solidFill>
                <a:latin typeface="Arial" charset="0"/>
              </a:defRPr>
            </a:lvl5pPr>
            <a:lvl6pPr marL="457200" algn="l" rtl="0" fontAlgn="base">
              <a:spcBef>
                <a:spcPct val="0"/>
              </a:spcBef>
              <a:spcAft>
                <a:spcPct val="0"/>
              </a:spcAft>
              <a:defRPr sz="3200">
                <a:solidFill>
                  <a:schemeClr val="tx2"/>
                </a:solidFill>
                <a:latin typeface="Arial" charset="0"/>
              </a:defRPr>
            </a:lvl6pPr>
            <a:lvl7pPr marL="914400" algn="l" rtl="0" fontAlgn="base">
              <a:spcBef>
                <a:spcPct val="0"/>
              </a:spcBef>
              <a:spcAft>
                <a:spcPct val="0"/>
              </a:spcAft>
              <a:defRPr sz="3200">
                <a:solidFill>
                  <a:schemeClr val="tx2"/>
                </a:solidFill>
                <a:latin typeface="Arial" charset="0"/>
              </a:defRPr>
            </a:lvl7pPr>
            <a:lvl8pPr marL="1371600" algn="l" rtl="0" fontAlgn="base">
              <a:spcBef>
                <a:spcPct val="0"/>
              </a:spcBef>
              <a:spcAft>
                <a:spcPct val="0"/>
              </a:spcAft>
              <a:defRPr sz="3200">
                <a:solidFill>
                  <a:schemeClr val="tx2"/>
                </a:solidFill>
                <a:latin typeface="Arial" charset="0"/>
              </a:defRPr>
            </a:lvl8pPr>
            <a:lvl9pPr marL="1828800" algn="l" rtl="0" fontAlgn="base">
              <a:spcBef>
                <a:spcPct val="0"/>
              </a:spcBef>
              <a:spcAft>
                <a:spcPct val="0"/>
              </a:spcAft>
              <a:defRPr sz="3200">
                <a:solidFill>
                  <a:schemeClr val="tx2"/>
                </a:solidFill>
                <a:latin typeface="Arial" charset="0"/>
              </a:defRPr>
            </a:lvl9pPr>
          </a:lstStyle>
          <a:p>
            <a:pPr eaLnBrk="1" hangingPunct="1">
              <a:defRPr/>
            </a:pPr>
            <a:r>
              <a:rPr lang="en-US" sz="2000" b="1" kern="0" dirty="0" smtClean="0">
                <a:solidFill>
                  <a:schemeClr val="bg1"/>
                </a:solidFill>
              </a:rPr>
              <a:t>Delivery using agile </a:t>
            </a:r>
            <a:r>
              <a:rPr lang="en-US" sz="2000" b="1" kern="0" dirty="0">
                <a:solidFill>
                  <a:schemeClr val="bg1"/>
                </a:solidFill>
              </a:rPr>
              <a:t>requires project teams </a:t>
            </a:r>
            <a:r>
              <a:rPr lang="en-US" sz="2000" b="1" kern="0" dirty="0" smtClean="0">
                <a:solidFill>
                  <a:schemeClr val="bg1"/>
                </a:solidFill>
              </a:rPr>
              <a:t>to learn </a:t>
            </a:r>
            <a:r>
              <a:rPr lang="en-US" sz="2000" b="1" kern="0" dirty="0">
                <a:solidFill>
                  <a:schemeClr val="bg1"/>
                </a:solidFill>
              </a:rPr>
              <a:t>new concepts, terminology and ways of working, </a:t>
            </a:r>
            <a:r>
              <a:rPr lang="en-US" sz="2000" b="1" kern="0" dirty="0" smtClean="0">
                <a:solidFill>
                  <a:schemeClr val="bg1"/>
                </a:solidFill>
              </a:rPr>
              <a:t>much of which is </a:t>
            </a:r>
            <a:r>
              <a:rPr lang="en-US" sz="2000" b="1" kern="0" dirty="0">
                <a:solidFill>
                  <a:schemeClr val="bg1"/>
                </a:solidFill>
              </a:rPr>
              <a:t>foreign to traditional project  disciplines </a:t>
            </a:r>
          </a:p>
        </p:txBody>
      </p:sp>
      <p:sp>
        <p:nvSpPr>
          <p:cNvPr id="9" name="Content Placeholder 2"/>
          <p:cNvSpPr txBox="1">
            <a:spLocks/>
          </p:cNvSpPr>
          <p:nvPr/>
        </p:nvSpPr>
        <p:spPr>
          <a:xfrm>
            <a:off x="3290168" y="1121686"/>
            <a:ext cx="2987064" cy="3522394"/>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q"/>
              <a:defRPr sz="24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marL="0" indent="0">
              <a:buFont typeface="Wingdings" panose="05000000000000000000" pitchFamily="2" charset="2"/>
              <a:buNone/>
            </a:pPr>
            <a:r>
              <a:rPr lang="en-AU" sz="1400" b="1" kern="0" dirty="0">
                <a:latin typeface="Helvetica" panose="020B0604020202020204" pitchFamily="34" charset="0"/>
                <a:cs typeface="Helvetica" panose="020B0604020202020204" pitchFamily="34" charset="0"/>
              </a:rPr>
              <a:t>Key Agile Roles</a:t>
            </a:r>
            <a:r>
              <a:rPr lang="en-AU" sz="1400" kern="0" dirty="0">
                <a:latin typeface="Helvetica" panose="020B0604020202020204" pitchFamily="34" charset="0"/>
                <a:cs typeface="Helvetica" panose="020B0604020202020204" pitchFamily="34" charset="0"/>
              </a:rPr>
              <a:t>:</a:t>
            </a:r>
          </a:p>
          <a:p>
            <a:r>
              <a:rPr lang="en-AU" sz="1400" kern="0" dirty="0">
                <a:latin typeface="Helvetica" panose="020B0604020202020204" pitchFamily="34" charset="0"/>
                <a:cs typeface="Helvetica" panose="020B0604020202020204" pitchFamily="34" charset="0"/>
              </a:rPr>
              <a:t>Product Owner (accountable for all product decisions &amp; liaising with external stakeholders) </a:t>
            </a:r>
          </a:p>
          <a:p>
            <a:r>
              <a:rPr lang="en-AU" sz="1400" kern="0" dirty="0">
                <a:latin typeface="Helvetica" panose="020B0604020202020204" pitchFamily="34" charset="0"/>
                <a:cs typeface="Helvetica" panose="020B0604020202020204" pitchFamily="34" charset="0"/>
              </a:rPr>
              <a:t>Scrum-master (facilitates agile processes)</a:t>
            </a:r>
          </a:p>
          <a:p>
            <a:r>
              <a:rPr lang="en-AU" sz="1400" kern="0" dirty="0">
                <a:latin typeface="Helvetica" panose="020B0604020202020204" pitchFamily="34" charset="0"/>
                <a:cs typeface="Helvetica" panose="020B0604020202020204" pitchFamily="34" charset="0"/>
              </a:rPr>
              <a:t>Agile Team/Dev team (all fully committed participants)</a:t>
            </a:r>
          </a:p>
          <a:p>
            <a:r>
              <a:rPr lang="en-AU" sz="1400" kern="0" dirty="0">
                <a:latin typeface="Helvetica" panose="020B0604020202020204" pitchFamily="34" charset="0"/>
                <a:cs typeface="Helvetica" panose="020B0604020202020204" pitchFamily="34" charset="0"/>
              </a:rPr>
              <a:t>Stakeholder (interested parties / occasional attendees / occasional suppliers )</a:t>
            </a:r>
          </a:p>
          <a:p>
            <a:pPr marL="0" indent="0">
              <a:buNone/>
            </a:pPr>
            <a:endParaRPr lang="en-AU" sz="1400" b="1" kern="0" dirty="0">
              <a:latin typeface="Helvetica" panose="020B0604020202020204" pitchFamily="34" charset="0"/>
              <a:cs typeface="Helvetica" panose="020B0604020202020204" pitchFamily="34" charset="0"/>
            </a:endParaRPr>
          </a:p>
          <a:p>
            <a:endParaRPr lang="en-AU" sz="1400" kern="0" dirty="0">
              <a:latin typeface="Helvetica" panose="020B0604020202020204" pitchFamily="34" charset="0"/>
              <a:cs typeface="Helvetica" panose="020B0604020202020204" pitchFamily="34" charset="0"/>
            </a:endParaRPr>
          </a:p>
        </p:txBody>
      </p:sp>
      <p:sp>
        <p:nvSpPr>
          <p:cNvPr id="10" name="Content Placeholder 3"/>
          <p:cNvSpPr txBox="1">
            <a:spLocks/>
          </p:cNvSpPr>
          <p:nvPr/>
        </p:nvSpPr>
        <p:spPr>
          <a:xfrm>
            <a:off x="6277232" y="1165922"/>
            <a:ext cx="2721489" cy="3522394"/>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q"/>
              <a:defRPr sz="24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marL="0" indent="0">
              <a:buNone/>
            </a:pPr>
            <a:r>
              <a:rPr lang="en-AU" sz="1400" b="1" kern="0" dirty="0">
                <a:latin typeface="Helvetica" panose="020B0604020202020204" pitchFamily="34" charset="0"/>
                <a:cs typeface="Helvetica" panose="020B0604020202020204" pitchFamily="34" charset="0"/>
              </a:rPr>
              <a:t>Informed by related concepts &amp; best-practices:</a:t>
            </a:r>
          </a:p>
          <a:p>
            <a:r>
              <a:rPr lang="en-AU" sz="1400" kern="0" dirty="0">
                <a:latin typeface="Helvetica" panose="020B0604020202020204" pitchFamily="34" charset="0"/>
                <a:cs typeface="Helvetica" panose="020B0604020202020204" pitchFamily="34" charset="0"/>
              </a:rPr>
              <a:t>User stories, Use cases</a:t>
            </a:r>
          </a:p>
          <a:p>
            <a:r>
              <a:rPr lang="en-AU" sz="1400" kern="0" dirty="0">
                <a:latin typeface="Helvetica" panose="020B0604020202020204" pitchFamily="34" charset="0"/>
                <a:cs typeface="Helvetica" panose="020B0604020202020204" pitchFamily="34" charset="0"/>
              </a:rPr>
              <a:t>Test-driven development (TDD) &amp; Automated testing</a:t>
            </a:r>
          </a:p>
          <a:p>
            <a:r>
              <a:rPr lang="en-AU" sz="1400" kern="0" dirty="0">
                <a:latin typeface="Helvetica" panose="020B0604020202020204" pitchFamily="34" charset="0"/>
                <a:cs typeface="Helvetica" panose="020B0604020202020204" pitchFamily="34" charset="0"/>
              </a:rPr>
              <a:t>Continuous Integration &amp; Continuous Deployment</a:t>
            </a:r>
          </a:p>
          <a:p>
            <a:r>
              <a:rPr lang="en-AU" sz="1400" kern="0" dirty="0">
                <a:latin typeface="Helvetica" panose="020B0604020202020204" pitchFamily="34" charset="0"/>
                <a:cs typeface="Helvetica" panose="020B0604020202020204" pitchFamily="34" charset="0"/>
              </a:rPr>
              <a:t>Product Visioning through Customer Centred Design (CCD) and Behaviour Driven Design (BDD)</a:t>
            </a:r>
          </a:p>
          <a:p>
            <a:endParaRPr lang="en-AU" sz="1400" kern="0" dirty="0">
              <a:latin typeface="Helvetica" panose="020B0604020202020204" pitchFamily="34" charset="0"/>
              <a:cs typeface="Helvetica" panose="020B0604020202020204" pitchFamily="34" charset="0"/>
            </a:endParaRPr>
          </a:p>
        </p:txBody>
      </p:sp>
      <p:sp>
        <p:nvSpPr>
          <p:cNvPr id="11" name="Content Placeholder 3"/>
          <p:cNvSpPr txBox="1">
            <a:spLocks/>
          </p:cNvSpPr>
          <p:nvPr/>
        </p:nvSpPr>
        <p:spPr bwMode="auto">
          <a:xfrm>
            <a:off x="94561" y="1165922"/>
            <a:ext cx="3211286" cy="352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q"/>
              <a:defRPr sz="28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pPr marL="0" indent="0">
              <a:buNone/>
            </a:pPr>
            <a:r>
              <a:rPr lang="en-AU" sz="1400" b="1" dirty="0">
                <a:latin typeface="Helvetica" panose="020B0604020202020204" pitchFamily="34" charset="0"/>
                <a:cs typeface="Helvetica" panose="020B0604020202020204" pitchFamily="34" charset="0"/>
              </a:rPr>
              <a:t>Key Agile Concepts:</a:t>
            </a:r>
          </a:p>
          <a:p>
            <a:pPr lvl="0"/>
            <a:r>
              <a:rPr lang="en-AU" sz="1400" dirty="0">
                <a:latin typeface="Helvetica" panose="020B0604020202020204" pitchFamily="34" charset="0"/>
                <a:cs typeface="Helvetica" panose="020B0604020202020204" pitchFamily="34" charset="0"/>
              </a:rPr>
              <a:t>Product/Release Backlog </a:t>
            </a:r>
            <a:br>
              <a:rPr lang="en-AU" sz="1400" dirty="0">
                <a:latin typeface="Helvetica" panose="020B0604020202020204" pitchFamily="34" charset="0"/>
                <a:cs typeface="Helvetica" panose="020B0604020202020204" pitchFamily="34" charset="0"/>
              </a:rPr>
            </a:br>
            <a:r>
              <a:rPr lang="en-AU" sz="1400" dirty="0">
                <a:latin typeface="Helvetica" panose="020B0604020202020204" pitchFamily="34" charset="0"/>
                <a:cs typeface="Helvetica" panose="020B0604020202020204" pitchFamily="34" charset="0"/>
              </a:rPr>
              <a:t>(the overall wish-list)</a:t>
            </a:r>
          </a:p>
          <a:p>
            <a:pPr lvl="0"/>
            <a:r>
              <a:rPr lang="en-AU" sz="1400" dirty="0">
                <a:latin typeface="Helvetica" panose="020B0604020202020204" pitchFamily="34" charset="0"/>
                <a:cs typeface="Helvetica" panose="020B0604020202020204" pitchFamily="34" charset="0"/>
              </a:rPr>
              <a:t>Sprint/Iteration (a two week cycle)</a:t>
            </a:r>
          </a:p>
          <a:p>
            <a:r>
              <a:rPr lang="en-AU" sz="1400" dirty="0">
                <a:latin typeface="Helvetica" panose="020B0604020202020204" pitchFamily="34" charset="0"/>
                <a:cs typeface="Helvetica" panose="020B0604020202020204" pitchFamily="34" charset="0"/>
              </a:rPr>
              <a:t>Sprint/Iteration Backlog </a:t>
            </a:r>
            <a:br>
              <a:rPr lang="en-AU" sz="1400" dirty="0">
                <a:latin typeface="Helvetica" panose="020B0604020202020204" pitchFamily="34" charset="0"/>
                <a:cs typeface="Helvetica" panose="020B0604020202020204" pitchFamily="34" charset="0"/>
              </a:rPr>
            </a:br>
            <a:r>
              <a:rPr lang="en-AU" sz="1400" dirty="0">
                <a:latin typeface="Helvetica" panose="020B0604020202020204" pitchFamily="34" charset="0"/>
                <a:cs typeface="Helvetica" panose="020B0604020202020204" pitchFamily="34" charset="0"/>
              </a:rPr>
              <a:t>(the priority items for the next few iterations)</a:t>
            </a:r>
          </a:p>
          <a:p>
            <a:pPr lvl="0"/>
            <a:r>
              <a:rPr lang="en-AU" sz="1400" dirty="0">
                <a:latin typeface="Helvetica" panose="020B0604020202020204" pitchFamily="34" charset="0"/>
                <a:cs typeface="Helvetica" panose="020B0604020202020204" pitchFamily="34" charset="0"/>
              </a:rPr>
              <a:t>Daily Stand-up/Review  </a:t>
            </a:r>
            <a:br>
              <a:rPr lang="en-AU" sz="1400" dirty="0">
                <a:latin typeface="Helvetica" panose="020B0604020202020204" pitchFamily="34" charset="0"/>
                <a:cs typeface="Helvetica" panose="020B0604020202020204" pitchFamily="34" charset="0"/>
              </a:rPr>
            </a:br>
            <a:r>
              <a:rPr lang="en-AU" sz="1400" dirty="0">
                <a:latin typeface="Helvetica" panose="020B0604020202020204" pitchFamily="34" charset="0"/>
                <a:cs typeface="Helvetica" panose="020B0604020202020204" pitchFamily="34" charset="0"/>
              </a:rPr>
              <a:t>(no more than 15 minutes)</a:t>
            </a:r>
          </a:p>
          <a:p>
            <a:pPr lvl="0"/>
            <a:r>
              <a:rPr lang="en-AU" sz="1400" dirty="0">
                <a:latin typeface="Helvetica" panose="020B0604020202020204" pitchFamily="34" charset="0"/>
                <a:cs typeface="Helvetica" panose="020B0604020202020204" pitchFamily="34" charset="0"/>
              </a:rPr>
              <a:t>Showcase Iteration Review (feedback on the product)</a:t>
            </a:r>
          </a:p>
          <a:p>
            <a:pPr lvl="0"/>
            <a:r>
              <a:rPr lang="en-AU" sz="1400" dirty="0">
                <a:latin typeface="Helvetica" panose="020B0604020202020204" pitchFamily="34" charset="0"/>
                <a:cs typeface="Helvetica" panose="020B0604020202020204" pitchFamily="34" charset="0"/>
              </a:rPr>
              <a:t>Internal Retrospective </a:t>
            </a:r>
            <a:br>
              <a:rPr lang="en-AU" sz="1400" dirty="0">
                <a:latin typeface="Helvetica" panose="020B0604020202020204" pitchFamily="34" charset="0"/>
                <a:cs typeface="Helvetica" panose="020B0604020202020204" pitchFamily="34" charset="0"/>
              </a:rPr>
            </a:br>
            <a:r>
              <a:rPr lang="en-AU" sz="1400" dirty="0">
                <a:latin typeface="Helvetica" panose="020B0604020202020204" pitchFamily="34" charset="0"/>
                <a:cs typeface="Helvetica" panose="020B0604020202020204" pitchFamily="34" charset="0"/>
              </a:rPr>
              <a:t>(fortnightly feedback on process)</a:t>
            </a:r>
          </a:p>
          <a:p>
            <a:pPr lvl="0"/>
            <a:endParaRPr lang="en-AU" sz="1400" kern="0" dirty="0">
              <a:latin typeface="Helvetica" panose="020B0604020202020204" pitchFamily="34" charset="0"/>
              <a:cs typeface="Helvetica" panose="020B0604020202020204" pitchFamily="34" charset="0"/>
            </a:endParaRPr>
          </a:p>
        </p:txBody>
      </p:sp>
      <p:sp>
        <p:nvSpPr>
          <p:cNvPr id="7" name="Rectangle 6"/>
          <p:cNvSpPr/>
          <p:nvPr/>
        </p:nvSpPr>
        <p:spPr>
          <a:xfrm>
            <a:off x="4650701" y="4326409"/>
            <a:ext cx="1468672" cy="307777"/>
          </a:xfrm>
          <a:prstGeom prst="rect">
            <a:avLst/>
          </a:prstGeom>
        </p:spPr>
        <p:txBody>
          <a:bodyPr wrap="none">
            <a:spAutoFit/>
          </a:bodyPr>
          <a:lstStyle/>
          <a:p>
            <a:r>
              <a:rPr lang="en-AU" sz="1400" b="1" kern="0" dirty="0">
                <a:latin typeface="Helvetica" panose="020B0604020202020204" pitchFamily="34" charset="0"/>
                <a:cs typeface="Helvetica" panose="020B0604020202020204" pitchFamily="34" charset="0"/>
              </a:rPr>
              <a:t>Agile Practices</a:t>
            </a:r>
            <a:endParaRPr lang="en-AU" sz="1400" kern="0" dirty="0">
              <a:latin typeface="Helvetica" panose="020B0604020202020204" pitchFamily="34" charset="0"/>
              <a:cs typeface="Helvetica" panose="020B0604020202020204" pitchFamily="34" charset="0"/>
            </a:endParaRPr>
          </a:p>
        </p:txBody>
      </p:sp>
      <p:pic>
        <p:nvPicPr>
          <p:cNvPr id="16" name="Picture 15"/>
          <p:cNvPicPr>
            <a:picLocks noChangeAspect="1"/>
          </p:cNvPicPr>
          <p:nvPr/>
        </p:nvPicPr>
        <p:blipFill>
          <a:blip r:embed="rId3"/>
          <a:stretch>
            <a:fillRect/>
          </a:stretch>
        </p:blipFill>
        <p:spPr>
          <a:xfrm>
            <a:off x="3389941" y="4566119"/>
            <a:ext cx="4483552" cy="1665863"/>
          </a:xfrm>
          <a:prstGeom prst="rect">
            <a:avLst/>
          </a:prstGeom>
        </p:spPr>
      </p:pic>
      <p:sp>
        <p:nvSpPr>
          <p:cNvPr id="5" name="Slide Number Placeholder 4"/>
          <p:cNvSpPr>
            <a:spLocks noGrp="1"/>
          </p:cNvSpPr>
          <p:nvPr>
            <p:ph type="sldNum" sz="quarter" idx="12"/>
          </p:nvPr>
        </p:nvSpPr>
        <p:spPr/>
        <p:txBody>
          <a:bodyPr/>
          <a:lstStyle/>
          <a:p>
            <a:pPr>
              <a:defRPr/>
            </a:pPr>
            <a:fld id="{103C3530-44E4-4A00-B6F2-E4746E9F2DA9}" type="slidenum">
              <a:rPr lang="en-US" altLang="en-US" smtClean="0"/>
              <a:pPr>
                <a:defRPr/>
              </a:pPr>
              <a:t>41</a:t>
            </a:fld>
            <a:endParaRPr lang="en-US" altLang="en-US" dirty="0"/>
          </a:p>
        </p:txBody>
      </p:sp>
    </p:spTree>
    <p:extLst>
      <p:ext uri="{BB962C8B-B14F-4D97-AF65-F5344CB8AC3E}">
        <p14:creationId xmlns:p14="http://schemas.microsoft.com/office/powerpoint/2010/main" val="102108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422683" y="1312829"/>
            <a:ext cx="8824469" cy="2019674"/>
            <a:chOff x="275317" y="4056601"/>
            <a:chExt cx="8824469" cy="2019674"/>
          </a:xfrm>
        </p:grpSpPr>
        <p:sp>
          <p:nvSpPr>
            <p:cNvPr id="92" name="Rectangle 91"/>
            <p:cNvSpPr/>
            <p:nvPr/>
          </p:nvSpPr>
          <p:spPr>
            <a:xfrm>
              <a:off x="275317" y="4098305"/>
              <a:ext cx="8554583" cy="19779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149" name="Group 148"/>
            <p:cNvGrpSpPr/>
            <p:nvPr/>
          </p:nvGrpSpPr>
          <p:grpSpPr>
            <a:xfrm>
              <a:off x="324736" y="4514574"/>
              <a:ext cx="1175228" cy="278789"/>
              <a:chOff x="324736" y="4590776"/>
              <a:chExt cx="1175228" cy="278789"/>
            </a:xfrm>
          </p:grpSpPr>
          <p:sp>
            <p:nvSpPr>
              <p:cNvPr id="182" name="Pentagon 181"/>
              <p:cNvSpPr/>
              <p:nvPr/>
            </p:nvSpPr>
            <p:spPr>
              <a:xfrm>
                <a:off x="324736" y="4590776"/>
                <a:ext cx="1077688" cy="278789"/>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Bus Case</a:t>
                </a:r>
              </a:p>
            </p:txBody>
          </p:sp>
          <p:sp>
            <p:nvSpPr>
              <p:cNvPr id="183" name="Diamond 182"/>
              <p:cNvSpPr/>
              <p:nvPr/>
            </p:nvSpPr>
            <p:spPr>
              <a:xfrm>
                <a:off x="1238707" y="4593184"/>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grpSp>
        <p:sp>
          <p:nvSpPr>
            <p:cNvPr id="150" name="Rectangle 149"/>
            <p:cNvSpPr/>
            <p:nvPr/>
          </p:nvSpPr>
          <p:spPr>
            <a:xfrm>
              <a:off x="4289889" y="4056601"/>
              <a:ext cx="1223412" cy="369332"/>
            </a:xfrm>
            <a:prstGeom prst="rect">
              <a:avLst/>
            </a:prstGeom>
          </p:spPr>
          <p:txBody>
            <a:bodyPr wrap="none">
              <a:spAutoFit/>
            </a:bodyPr>
            <a:lstStyle/>
            <a:p>
              <a:r>
                <a:rPr lang="en-AU" i="1" dirty="0"/>
                <a:t>Agile Plan</a:t>
              </a:r>
              <a:endParaRPr lang="en-AU" dirty="0"/>
            </a:p>
          </p:txBody>
        </p:sp>
        <p:grpSp>
          <p:nvGrpSpPr>
            <p:cNvPr id="151" name="Group 150"/>
            <p:cNvGrpSpPr/>
            <p:nvPr/>
          </p:nvGrpSpPr>
          <p:grpSpPr>
            <a:xfrm>
              <a:off x="1260904" y="4796358"/>
              <a:ext cx="2271736" cy="483850"/>
              <a:chOff x="1253441" y="4346413"/>
              <a:chExt cx="2271736" cy="483850"/>
            </a:xfrm>
          </p:grpSpPr>
          <p:sp>
            <p:nvSpPr>
              <p:cNvPr id="179" name="Pentagon 178"/>
              <p:cNvSpPr/>
              <p:nvPr/>
            </p:nvSpPr>
            <p:spPr>
              <a:xfrm>
                <a:off x="1253441" y="4441392"/>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1</a:t>
                </a:r>
              </a:p>
            </p:txBody>
          </p:sp>
          <p:sp>
            <p:nvSpPr>
              <p:cNvPr id="180" name="Diamond 179"/>
              <p:cNvSpPr/>
              <p:nvPr/>
            </p:nvSpPr>
            <p:spPr>
              <a:xfrm>
                <a:off x="2546912" y="4480672"/>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181" name="Rectangle 180"/>
              <p:cNvSpPr/>
              <p:nvPr/>
            </p:nvSpPr>
            <p:spPr>
              <a:xfrm>
                <a:off x="2736178" y="4346413"/>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152" name="Group 151"/>
            <p:cNvGrpSpPr/>
            <p:nvPr/>
          </p:nvGrpSpPr>
          <p:grpSpPr>
            <a:xfrm>
              <a:off x="2451312" y="5166563"/>
              <a:ext cx="2259258" cy="483850"/>
              <a:chOff x="2506884" y="4629474"/>
              <a:chExt cx="2259258" cy="483850"/>
            </a:xfrm>
          </p:grpSpPr>
          <p:sp>
            <p:nvSpPr>
              <p:cNvPr id="176" name="Pentagon 175"/>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2</a:t>
                </a:r>
              </a:p>
            </p:txBody>
          </p:sp>
          <p:sp>
            <p:nvSpPr>
              <p:cNvPr id="177" name="Diamond 176"/>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178" name="Rectangle 177"/>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153" name="Group 152"/>
            <p:cNvGrpSpPr/>
            <p:nvPr/>
          </p:nvGrpSpPr>
          <p:grpSpPr>
            <a:xfrm>
              <a:off x="3580941" y="5563431"/>
              <a:ext cx="2259258" cy="483850"/>
              <a:chOff x="2506884" y="4629474"/>
              <a:chExt cx="2259258" cy="483850"/>
            </a:xfrm>
          </p:grpSpPr>
          <p:sp>
            <p:nvSpPr>
              <p:cNvPr id="173" name="Pentagon 172"/>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3</a:t>
                </a:r>
              </a:p>
            </p:txBody>
          </p:sp>
          <p:sp>
            <p:nvSpPr>
              <p:cNvPr id="174" name="Diamond 173"/>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175" name="Rectangle 174"/>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154" name="Group 153"/>
            <p:cNvGrpSpPr/>
            <p:nvPr/>
          </p:nvGrpSpPr>
          <p:grpSpPr>
            <a:xfrm>
              <a:off x="5739353" y="5135085"/>
              <a:ext cx="2259258" cy="483850"/>
              <a:chOff x="2506884" y="4629474"/>
              <a:chExt cx="2259258" cy="483850"/>
            </a:xfrm>
          </p:grpSpPr>
          <p:sp>
            <p:nvSpPr>
              <p:cNvPr id="170" name="Pentagon 169"/>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5</a:t>
                </a:r>
              </a:p>
            </p:txBody>
          </p:sp>
          <p:sp>
            <p:nvSpPr>
              <p:cNvPr id="171" name="Diamond 170"/>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172" name="Rectangle 171"/>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155" name="Group 154"/>
            <p:cNvGrpSpPr/>
            <p:nvPr/>
          </p:nvGrpSpPr>
          <p:grpSpPr>
            <a:xfrm>
              <a:off x="6840528" y="5548780"/>
              <a:ext cx="2259258" cy="483850"/>
              <a:chOff x="2506884" y="4629474"/>
              <a:chExt cx="2259258" cy="483850"/>
            </a:xfrm>
          </p:grpSpPr>
          <p:sp>
            <p:nvSpPr>
              <p:cNvPr id="167" name="Pentagon 166"/>
              <p:cNvSpPr/>
              <p:nvPr/>
            </p:nvSpPr>
            <p:spPr>
              <a:xfrm>
                <a:off x="2506884" y="4746192"/>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6</a:t>
                </a:r>
              </a:p>
            </p:txBody>
          </p:sp>
          <p:sp>
            <p:nvSpPr>
              <p:cNvPr id="168" name="Diamond 167"/>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169" name="Rectangle 168"/>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156" name="Group 155"/>
            <p:cNvGrpSpPr/>
            <p:nvPr/>
          </p:nvGrpSpPr>
          <p:grpSpPr>
            <a:xfrm>
              <a:off x="3474129" y="4501890"/>
              <a:ext cx="1208389" cy="278789"/>
              <a:chOff x="2809650" y="4599265"/>
              <a:chExt cx="1208389" cy="278789"/>
            </a:xfrm>
          </p:grpSpPr>
          <p:sp>
            <p:nvSpPr>
              <p:cNvPr id="165" name="Pentagon 164"/>
              <p:cNvSpPr/>
              <p:nvPr/>
            </p:nvSpPr>
            <p:spPr>
              <a:xfrm>
                <a:off x="2809650" y="4599265"/>
                <a:ext cx="1077688" cy="278789"/>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Bus Case</a:t>
                </a:r>
              </a:p>
            </p:txBody>
          </p:sp>
          <p:sp>
            <p:nvSpPr>
              <p:cNvPr id="166" name="Diamond 165"/>
              <p:cNvSpPr/>
              <p:nvPr/>
            </p:nvSpPr>
            <p:spPr>
              <a:xfrm>
                <a:off x="3756782" y="4646019"/>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grpSp>
        <p:grpSp>
          <p:nvGrpSpPr>
            <p:cNvPr id="157" name="Group 156"/>
            <p:cNvGrpSpPr/>
            <p:nvPr/>
          </p:nvGrpSpPr>
          <p:grpSpPr>
            <a:xfrm>
              <a:off x="4766523" y="4703425"/>
              <a:ext cx="2259258" cy="483850"/>
              <a:chOff x="2506884" y="4629474"/>
              <a:chExt cx="2259258" cy="483850"/>
            </a:xfrm>
          </p:grpSpPr>
          <p:sp>
            <p:nvSpPr>
              <p:cNvPr id="162" name="Pentagon 161"/>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4</a:t>
                </a:r>
              </a:p>
            </p:txBody>
          </p:sp>
          <p:sp>
            <p:nvSpPr>
              <p:cNvPr id="163" name="Diamond 162"/>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164" name="Rectangle 163"/>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sp>
          <p:nvSpPr>
            <p:cNvPr id="158" name="Rectangle 157"/>
            <p:cNvSpPr/>
            <p:nvPr/>
          </p:nvSpPr>
          <p:spPr>
            <a:xfrm>
              <a:off x="2554375" y="4183753"/>
              <a:ext cx="389850" cy="288092"/>
            </a:xfrm>
            <a:prstGeom prst="rect">
              <a:avLst/>
            </a:prstGeom>
          </p:spPr>
          <p:txBody>
            <a:bodyPr wrap="none">
              <a:spAutoFit/>
            </a:bodyPr>
            <a:lstStyle/>
            <a:p>
              <a:pPr algn="ctr">
                <a:lnSpc>
                  <a:spcPct val="106000"/>
                </a:lnSpc>
              </a:pPr>
              <a:r>
                <a:rPr lang="en-AU" sz="1200" dirty="0">
                  <a:solidFill>
                    <a:srgbClr val="002060"/>
                  </a:solidFill>
                  <a:latin typeface="Arial"/>
                </a:rPr>
                <a:t>Q1</a:t>
              </a:r>
            </a:p>
          </p:txBody>
        </p:sp>
        <p:sp>
          <p:nvSpPr>
            <p:cNvPr id="159" name="Rectangle 158"/>
            <p:cNvSpPr/>
            <p:nvPr/>
          </p:nvSpPr>
          <p:spPr>
            <a:xfrm>
              <a:off x="3849774" y="4183753"/>
              <a:ext cx="389850" cy="274242"/>
            </a:xfrm>
            <a:prstGeom prst="rect">
              <a:avLst/>
            </a:prstGeom>
          </p:spPr>
          <p:txBody>
            <a:bodyPr wrap="none">
              <a:spAutoFit/>
            </a:bodyPr>
            <a:lstStyle/>
            <a:p>
              <a:pPr algn="ctr">
                <a:lnSpc>
                  <a:spcPct val="106000"/>
                </a:lnSpc>
              </a:pPr>
              <a:r>
                <a:rPr lang="en-AU" sz="1200" dirty="0">
                  <a:solidFill>
                    <a:srgbClr val="002060"/>
                  </a:solidFill>
                  <a:latin typeface="Arial"/>
                </a:rPr>
                <a:t>Q2</a:t>
              </a:r>
            </a:p>
          </p:txBody>
        </p:sp>
        <p:sp>
          <p:nvSpPr>
            <p:cNvPr id="160" name="Rectangle 159"/>
            <p:cNvSpPr/>
            <p:nvPr/>
          </p:nvSpPr>
          <p:spPr>
            <a:xfrm>
              <a:off x="6353486" y="4183753"/>
              <a:ext cx="389850" cy="288092"/>
            </a:xfrm>
            <a:prstGeom prst="rect">
              <a:avLst/>
            </a:prstGeom>
          </p:spPr>
          <p:txBody>
            <a:bodyPr wrap="none">
              <a:spAutoFit/>
            </a:bodyPr>
            <a:lstStyle/>
            <a:p>
              <a:pPr algn="ctr">
                <a:lnSpc>
                  <a:spcPct val="106000"/>
                </a:lnSpc>
              </a:pPr>
              <a:r>
                <a:rPr lang="en-AU" sz="1200" dirty="0">
                  <a:solidFill>
                    <a:srgbClr val="002060"/>
                  </a:solidFill>
                  <a:latin typeface="Arial"/>
                </a:rPr>
                <a:t>Q4</a:t>
              </a:r>
            </a:p>
          </p:txBody>
        </p:sp>
        <p:sp>
          <p:nvSpPr>
            <p:cNvPr id="161" name="Rectangle 160"/>
            <p:cNvSpPr/>
            <p:nvPr/>
          </p:nvSpPr>
          <p:spPr>
            <a:xfrm>
              <a:off x="7616229" y="4183753"/>
              <a:ext cx="389850" cy="274242"/>
            </a:xfrm>
            <a:prstGeom prst="rect">
              <a:avLst/>
            </a:prstGeom>
          </p:spPr>
          <p:txBody>
            <a:bodyPr wrap="none">
              <a:spAutoFit/>
            </a:bodyPr>
            <a:lstStyle/>
            <a:p>
              <a:pPr algn="ctr">
                <a:lnSpc>
                  <a:spcPct val="106000"/>
                </a:lnSpc>
              </a:pPr>
              <a:r>
                <a:rPr lang="en-AU" sz="1200" dirty="0">
                  <a:solidFill>
                    <a:srgbClr val="002060"/>
                  </a:solidFill>
                  <a:latin typeface="Arial"/>
                </a:rPr>
                <a:t>Q1</a:t>
              </a:r>
            </a:p>
          </p:txBody>
        </p:sp>
      </p:grpSp>
      <p:grpSp>
        <p:nvGrpSpPr>
          <p:cNvPr id="184" name="Group 183"/>
          <p:cNvGrpSpPr/>
          <p:nvPr/>
        </p:nvGrpSpPr>
        <p:grpSpPr>
          <a:xfrm>
            <a:off x="409820" y="4189867"/>
            <a:ext cx="8824469" cy="2019674"/>
            <a:chOff x="275317" y="4056601"/>
            <a:chExt cx="8824469" cy="2019674"/>
          </a:xfrm>
        </p:grpSpPr>
        <p:sp>
          <p:nvSpPr>
            <p:cNvPr id="185" name="Rectangle 184"/>
            <p:cNvSpPr/>
            <p:nvPr/>
          </p:nvSpPr>
          <p:spPr>
            <a:xfrm>
              <a:off x="275317" y="4098305"/>
              <a:ext cx="8554583" cy="19779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186" name="Group 185"/>
            <p:cNvGrpSpPr/>
            <p:nvPr/>
          </p:nvGrpSpPr>
          <p:grpSpPr>
            <a:xfrm>
              <a:off x="324736" y="4514574"/>
              <a:ext cx="1175228" cy="278789"/>
              <a:chOff x="324736" y="4590776"/>
              <a:chExt cx="1175228" cy="278789"/>
            </a:xfrm>
          </p:grpSpPr>
          <p:sp>
            <p:nvSpPr>
              <p:cNvPr id="219" name="Pentagon 218"/>
              <p:cNvSpPr/>
              <p:nvPr/>
            </p:nvSpPr>
            <p:spPr>
              <a:xfrm>
                <a:off x="324736" y="4590776"/>
                <a:ext cx="1077688" cy="278789"/>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Bus Case</a:t>
                </a:r>
              </a:p>
            </p:txBody>
          </p:sp>
          <p:sp>
            <p:nvSpPr>
              <p:cNvPr id="220" name="Diamond 219"/>
              <p:cNvSpPr/>
              <p:nvPr/>
            </p:nvSpPr>
            <p:spPr>
              <a:xfrm>
                <a:off x="1238707" y="4593184"/>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grpSp>
        <p:sp>
          <p:nvSpPr>
            <p:cNvPr id="187" name="Rectangle 186"/>
            <p:cNvSpPr/>
            <p:nvPr/>
          </p:nvSpPr>
          <p:spPr>
            <a:xfrm>
              <a:off x="4105341" y="4056601"/>
              <a:ext cx="1630703" cy="369332"/>
            </a:xfrm>
            <a:prstGeom prst="rect">
              <a:avLst/>
            </a:prstGeom>
          </p:spPr>
          <p:txBody>
            <a:bodyPr wrap="none">
              <a:spAutoFit/>
            </a:bodyPr>
            <a:lstStyle/>
            <a:p>
              <a:r>
                <a:rPr lang="en-AU" i="1" dirty="0"/>
                <a:t>Actual Scenario</a:t>
              </a:r>
              <a:endParaRPr lang="en-AU" dirty="0"/>
            </a:p>
          </p:txBody>
        </p:sp>
        <p:grpSp>
          <p:nvGrpSpPr>
            <p:cNvPr id="188" name="Group 187"/>
            <p:cNvGrpSpPr/>
            <p:nvPr/>
          </p:nvGrpSpPr>
          <p:grpSpPr>
            <a:xfrm>
              <a:off x="1260904" y="4796358"/>
              <a:ext cx="2271736" cy="483850"/>
              <a:chOff x="1253441" y="4346413"/>
              <a:chExt cx="2271736" cy="483850"/>
            </a:xfrm>
          </p:grpSpPr>
          <p:sp>
            <p:nvSpPr>
              <p:cNvPr id="216" name="Pentagon 215"/>
              <p:cNvSpPr/>
              <p:nvPr/>
            </p:nvSpPr>
            <p:spPr>
              <a:xfrm>
                <a:off x="1253441" y="4441392"/>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1</a:t>
                </a:r>
              </a:p>
            </p:txBody>
          </p:sp>
          <p:sp>
            <p:nvSpPr>
              <p:cNvPr id="217" name="Diamond 216"/>
              <p:cNvSpPr/>
              <p:nvPr/>
            </p:nvSpPr>
            <p:spPr>
              <a:xfrm>
                <a:off x="2546912" y="4480672"/>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218" name="Rectangle 217"/>
              <p:cNvSpPr/>
              <p:nvPr/>
            </p:nvSpPr>
            <p:spPr>
              <a:xfrm>
                <a:off x="2736178" y="4346413"/>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189" name="Group 188"/>
            <p:cNvGrpSpPr/>
            <p:nvPr/>
          </p:nvGrpSpPr>
          <p:grpSpPr>
            <a:xfrm>
              <a:off x="2451312" y="5166563"/>
              <a:ext cx="2259258" cy="483850"/>
              <a:chOff x="2506884" y="4629474"/>
              <a:chExt cx="2259258" cy="483850"/>
            </a:xfrm>
          </p:grpSpPr>
          <p:sp>
            <p:nvSpPr>
              <p:cNvPr id="213" name="Pentagon 212"/>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2</a:t>
                </a:r>
              </a:p>
            </p:txBody>
          </p:sp>
          <p:sp>
            <p:nvSpPr>
              <p:cNvPr id="214" name="Diamond 213"/>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215" name="Rectangle 214"/>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190" name="Group 189"/>
            <p:cNvGrpSpPr/>
            <p:nvPr/>
          </p:nvGrpSpPr>
          <p:grpSpPr>
            <a:xfrm>
              <a:off x="3580941" y="5563431"/>
              <a:ext cx="2259258" cy="483850"/>
              <a:chOff x="2506884" y="4629474"/>
              <a:chExt cx="2259258" cy="483850"/>
            </a:xfrm>
          </p:grpSpPr>
          <p:sp>
            <p:nvSpPr>
              <p:cNvPr id="210" name="Pentagon 209"/>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3</a:t>
                </a:r>
              </a:p>
            </p:txBody>
          </p:sp>
          <p:sp>
            <p:nvSpPr>
              <p:cNvPr id="211" name="Diamond 210"/>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212" name="Rectangle 211"/>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191" name="Group 190"/>
            <p:cNvGrpSpPr/>
            <p:nvPr/>
          </p:nvGrpSpPr>
          <p:grpSpPr>
            <a:xfrm>
              <a:off x="5739353" y="5135085"/>
              <a:ext cx="2259258" cy="483850"/>
              <a:chOff x="2506884" y="4629474"/>
              <a:chExt cx="2259258" cy="483850"/>
            </a:xfrm>
          </p:grpSpPr>
          <p:sp>
            <p:nvSpPr>
              <p:cNvPr id="207" name="Pentagon 206"/>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5</a:t>
                </a:r>
              </a:p>
            </p:txBody>
          </p:sp>
          <p:sp>
            <p:nvSpPr>
              <p:cNvPr id="208" name="Diamond 207"/>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209" name="Rectangle 208"/>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192" name="Group 191"/>
            <p:cNvGrpSpPr/>
            <p:nvPr/>
          </p:nvGrpSpPr>
          <p:grpSpPr>
            <a:xfrm>
              <a:off x="6840528" y="5548780"/>
              <a:ext cx="2259258" cy="483850"/>
              <a:chOff x="2506884" y="4629474"/>
              <a:chExt cx="2259258" cy="483850"/>
            </a:xfrm>
          </p:grpSpPr>
          <p:sp>
            <p:nvSpPr>
              <p:cNvPr id="204" name="Pentagon 203"/>
              <p:cNvSpPr/>
              <p:nvPr/>
            </p:nvSpPr>
            <p:spPr>
              <a:xfrm>
                <a:off x="2506884" y="4746192"/>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6</a:t>
                </a:r>
              </a:p>
            </p:txBody>
          </p:sp>
          <p:sp>
            <p:nvSpPr>
              <p:cNvPr id="205" name="Diamond 204"/>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206" name="Rectangle 205"/>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grpSp>
          <p:nvGrpSpPr>
            <p:cNvPr id="193" name="Group 192"/>
            <p:cNvGrpSpPr/>
            <p:nvPr/>
          </p:nvGrpSpPr>
          <p:grpSpPr>
            <a:xfrm>
              <a:off x="3474129" y="4501890"/>
              <a:ext cx="1208389" cy="278789"/>
              <a:chOff x="2809650" y="4599265"/>
              <a:chExt cx="1208389" cy="278789"/>
            </a:xfrm>
          </p:grpSpPr>
          <p:sp>
            <p:nvSpPr>
              <p:cNvPr id="202" name="Pentagon 201"/>
              <p:cNvSpPr/>
              <p:nvPr/>
            </p:nvSpPr>
            <p:spPr>
              <a:xfrm>
                <a:off x="2809650" y="4599265"/>
                <a:ext cx="1077688" cy="278789"/>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Bus Case</a:t>
                </a:r>
              </a:p>
            </p:txBody>
          </p:sp>
          <p:sp>
            <p:nvSpPr>
              <p:cNvPr id="203" name="Diamond 202"/>
              <p:cNvSpPr/>
              <p:nvPr/>
            </p:nvSpPr>
            <p:spPr>
              <a:xfrm>
                <a:off x="3756782" y="4646019"/>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grpSp>
        <p:grpSp>
          <p:nvGrpSpPr>
            <p:cNvPr id="194" name="Group 193"/>
            <p:cNvGrpSpPr/>
            <p:nvPr/>
          </p:nvGrpSpPr>
          <p:grpSpPr>
            <a:xfrm>
              <a:off x="4766523" y="4703425"/>
              <a:ext cx="2259258" cy="483850"/>
              <a:chOff x="2506884" y="4629474"/>
              <a:chExt cx="2259258" cy="483850"/>
            </a:xfrm>
          </p:grpSpPr>
          <p:sp>
            <p:nvSpPr>
              <p:cNvPr id="199" name="Pentagon 198"/>
              <p:cNvSpPr/>
              <p:nvPr/>
            </p:nvSpPr>
            <p:spPr>
              <a:xfrm>
                <a:off x="2506884" y="4757078"/>
                <a:ext cx="1382485" cy="293914"/>
              </a:xfrm>
              <a:prstGeom prst="homePlate">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r>
                  <a:rPr lang="en-AU" sz="1300" dirty="0">
                    <a:solidFill>
                      <a:srgbClr val="FFFFFF"/>
                    </a:solidFill>
                    <a:latin typeface="Arial"/>
                  </a:rPr>
                  <a:t>Feature 4</a:t>
                </a:r>
              </a:p>
            </p:txBody>
          </p:sp>
          <p:sp>
            <p:nvSpPr>
              <p:cNvPr id="200" name="Diamond 199"/>
              <p:cNvSpPr/>
              <p:nvPr/>
            </p:nvSpPr>
            <p:spPr>
              <a:xfrm>
                <a:off x="3800355" y="4796358"/>
                <a:ext cx="261257" cy="215333"/>
              </a:xfrm>
              <a:prstGeom prst="diamond">
                <a:avLst/>
              </a:prstGeom>
              <a:solidFill>
                <a:srgbClr val="683B72"/>
              </a:solidFill>
              <a:ln w="12700" cap="flat" cmpd="sng" algn="ctr">
                <a:noFill/>
                <a:prstDash val="solid"/>
                <a:round/>
                <a:headEnd type="none" w="med" len="med"/>
                <a:tailEnd type="none" w="med" len="med"/>
              </a:ln>
              <a:effectLst/>
            </p:spPr>
            <p:txBody>
              <a:bodyPr lIns="66462" tIns="66462" rIns="66462" bIns="66462" anchor="ctr" anchorCtr="1"/>
              <a:lstStyle/>
              <a:p>
                <a:pPr algn="ctr">
                  <a:lnSpc>
                    <a:spcPct val="106000"/>
                  </a:lnSpc>
                </a:pPr>
                <a:endParaRPr lang="en-AU" sz="1300" dirty="0">
                  <a:solidFill>
                    <a:srgbClr val="FFFFFF"/>
                  </a:solidFill>
                  <a:latin typeface="Arial"/>
                  <a:ea typeface="MS PGothic" panose="020B0600070205080204" pitchFamily="34" charset="-128"/>
                </a:endParaRPr>
              </a:p>
            </p:txBody>
          </p:sp>
          <p:sp>
            <p:nvSpPr>
              <p:cNvPr id="201" name="Rectangle 200"/>
              <p:cNvSpPr/>
              <p:nvPr/>
            </p:nvSpPr>
            <p:spPr>
              <a:xfrm>
                <a:off x="3977143" y="4629474"/>
                <a:ext cx="788999" cy="483850"/>
              </a:xfrm>
              <a:prstGeom prst="rect">
                <a:avLst/>
              </a:prstGeom>
            </p:spPr>
            <p:txBody>
              <a:bodyPr wrap="none">
                <a:spAutoFit/>
              </a:bodyPr>
              <a:lstStyle/>
              <a:p>
                <a:pPr algn="ctr">
                  <a:lnSpc>
                    <a:spcPct val="106000"/>
                  </a:lnSpc>
                </a:pPr>
                <a:r>
                  <a:rPr lang="en-AU" sz="1200" dirty="0">
                    <a:solidFill>
                      <a:srgbClr val="002060"/>
                    </a:solidFill>
                    <a:latin typeface="Arial"/>
                  </a:rPr>
                  <a:t>Planned </a:t>
                </a:r>
              </a:p>
              <a:p>
                <a:pPr algn="ctr">
                  <a:lnSpc>
                    <a:spcPct val="106000"/>
                  </a:lnSpc>
                </a:pPr>
                <a:r>
                  <a:rPr lang="en-AU" sz="1200" dirty="0">
                    <a:solidFill>
                      <a:srgbClr val="002060"/>
                    </a:solidFill>
                    <a:latin typeface="Arial"/>
                  </a:rPr>
                  <a:t>Release</a:t>
                </a:r>
              </a:p>
            </p:txBody>
          </p:sp>
        </p:grpSp>
        <p:sp>
          <p:nvSpPr>
            <p:cNvPr id="195" name="Rectangle 194"/>
            <p:cNvSpPr/>
            <p:nvPr/>
          </p:nvSpPr>
          <p:spPr>
            <a:xfrm>
              <a:off x="2554375" y="4183753"/>
              <a:ext cx="389850" cy="288092"/>
            </a:xfrm>
            <a:prstGeom prst="rect">
              <a:avLst/>
            </a:prstGeom>
          </p:spPr>
          <p:txBody>
            <a:bodyPr wrap="none">
              <a:spAutoFit/>
            </a:bodyPr>
            <a:lstStyle/>
            <a:p>
              <a:pPr algn="ctr">
                <a:lnSpc>
                  <a:spcPct val="106000"/>
                </a:lnSpc>
              </a:pPr>
              <a:r>
                <a:rPr lang="en-AU" sz="1200" dirty="0">
                  <a:solidFill>
                    <a:srgbClr val="002060"/>
                  </a:solidFill>
                  <a:latin typeface="Arial"/>
                </a:rPr>
                <a:t>Q1</a:t>
              </a:r>
            </a:p>
          </p:txBody>
        </p:sp>
        <p:sp>
          <p:nvSpPr>
            <p:cNvPr id="196" name="Rectangle 195"/>
            <p:cNvSpPr/>
            <p:nvPr/>
          </p:nvSpPr>
          <p:spPr>
            <a:xfrm>
              <a:off x="3849774" y="4183753"/>
              <a:ext cx="389850" cy="274242"/>
            </a:xfrm>
            <a:prstGeom prst="rect">
              <a:avLst/>
            </a:prstGeom>
          </p:spPr>
          <p:txBody>
            <a:bodyPr wrap="none">
              <a:spAutoFit/>
            </a:bodyPr>
            <a:lstStyle/>
            <a:p>
              <a:pPr algn="ctr">
                <a:lnSpc>
                  <a:spcPct val="106000"/>
                </a:lnSpc>
              </a:pPr>
              <a:r>
                <a:rPr lang="en-AU" sz="1200" dirty="0">
                  <a:solidFill>
                    <a:srgbClr val="002060"/>
                  </a:solidFill>
                  <a:latin typeface="Arial"/>
                </a:rPr>
                <a:t>Q2</a:t>
              </a:r>
            </a:p>
          </p:txBody>
        </p:sp>
        <p:sp>
          <p:nvSpPr>
            <p:cNvPr id="197" name="Rectangle 196"/>
            <p:cNvSpPr/>
            <p:nvPr/>
          </p:nvSpPr>
          <p:spPr>
            <a:xfrm>
              <a:off x="6353486" y="4183753"/>
              <a:ext cx="389850" cy="288092"/>
            </a:xfrm>
            <a:prstGeom prst="rect">
              <a:avLst/>
            </a:prstGeom>
          </p:spPr>
          <p:txBody>
            <a:bodyPr wrap="none">
              <a:spAutoFit/>
            </a:bodyPr>
            <a:lstStyle/>
            <a:p>
              <a:pPr algn="ctr">
                <a:lnSpc>
                  <a:spcPct val="106000"/>
                </a:lnSpc>
              </a:pPr>
              <a:r>
                <a:rPr lang="en-AU" sz="1200" dirty="0">
                  <a:solidFill>
                    <a:srgbClr val="002060"/>
                  </a:solidFill>
                  <a:latin typeface="Arial"/>
                </a:rPr>
                <a:t>Q4</a:t>
              </a:r>
            </a:p>
          </p:txBody>
        </p:sp>
        <p:sp>
          <p:nvSpPr>
            <p:cNvPr id="198" name="Rectangle 197"/>
            <p:cNvSpPr/>
            <p:nvPr/>
          </p:nvSpPr>
          <p:spPr>
            <a:xfrm>
              <a:off x="7616229" y="4183753"/>
              <a:ext cx="389850" cy="274242"/>
            </a:xfrm>
            <a:prstGeom prst="rect">
              <a:avLst/>
            </a:prstGeom>
          </p:spPr>
          <p:txBody>
            <a:bodyPr wrap="none">
              <a:spAutoFit/>
            </a:bodyPr>
            <a:lstStyle/>
            <a:p>
              <a:pPr algn="ctr">
                <a:lnSpc>
                  <a:spcPct val="106000"/>
                </a:lnSpc>
              </a:pPr>
              <a:r>
                <a:rPr lang="en-AU" sz="1200" dirty="0">
                  <a:solidFill>
                    <a:srgbClr val="002060"/>
                  </a:solidFill>
                  <a:latin typeface="Arial"/>
                </a:rPr>
                <a:t>Q1</a:t>
              </a:r>
            </a:p>
          </p:txBody>
        </p:sp>
      </p:grpSp>
      <p:sp>
        <p:nvSpPr>
          <p:cNvPr id="2" name="Title 1"/>
          <p:cNvSpPr>
            <a:spLocks noGrp="1"/>
          </p:cNvSpPr>
          <p:nvPr>
            <p:ph type="title"/>
          </p:nvPr>
        </p:nvSpPr>
        <p:spPr>
          <a:xfrm>
            <a:off x="251957" y="96468"/>
            <a:ext cx="8118421" cy="749300"/>
          </a:xfrm>
        </p:spPr>
        <p:txBody>
          <a:bodyPr>
            <a:normAutofit/>
          </a:bodyPr>
          <a:lstStyle/>
          <a:p>
            <a:r>
              <a:rPr lang="en-AU" sz="2000" b="1" dirty="0" smtClean="0"/>
              <a:t>The agile delivery approach deals with change very effectively  </a:t>
            </a:r>
            <a:endParaRPr lang="en-AU" sz="2000" b="1" dirty="0"/>
          </a:p>
        </p:txBody>
      </p:sp>
      <p:sp>
        <p:nvSpPr>
          <p:cNvPr id="138" name="Rounded Rectangular Callout 137"/>
          <p:cNvSpPr/>
          <p:nvPr/>
        </p:nvSpPr>
        <p:spPr>
          <a:xfrm>
            <a:off x="6889177" y="4206618"/>
            <a:ext cx="2250948" cy="761396"/>
          </a:xfrm>
          <a:prstGeom prst="wedgeRoundRectCallout">
            <a:avLst>
              <a:gd name="adj1" fmla="val -38292"/>
              <a:gd name="adj2" fmla="val 87885"/>
              <a:gd name="adj3" fmla="val 16667"/>
            </a:avLst>
          </a:prstGeom>
          <a:solidFill>
            <a:srgbClr val="FFFF99"/>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Org re-structure /  </a:t>
            </a:r>
          </a:p>
          <a:p>
            <a:pPr algn="ctr"/>
            <a:r>
              <a:rPr lang="en-AU" sz="1200" dirty="0">
                <a:solidFill>
                  <a:schemeClr val="tx1"/>
                </a:solidFill>
              </a:rPr>
              <a:t>Competitor behaviour /</a:t>
            </a:r>
          </a:p>
          <a:p>
            <a:pPr algn="ctr"/>
            <a:r>
              <a:rPr lang="en-AU" sz="1200" dirty="0">
                <a:solidFill>
                  <a:schemeClr val="tx1"/>
                </a:solidFill>
              </a:rPr>
              <a:t>Regulatory change.</a:t>
            </a:r>
          </a:p>
          <a:p>
            <a:pPr algn="ctr"/>
            <a:r>
              <a:rPr lang="en-AU" sz="1200" dirty="0">
                <a:solidFill>
                  <a:schemeClr val="tx1"/>
                </a:solidFill>
              </a:rPr>
              <a:t>Further initiatives cancelled</a:t>
            </a:r>
          </a:p>
        </p:txBody>
      </p:sp>
      <p:cxnSp>
        <p:nvCxnSpPr>
          <p:cNvPr id="141" name="Straight Connector 140"/>
          <p:cNvCxnSpPr/>
          <p:nvPr/>
        </p:nvCxnSpPr>
        <p:spPr>
          <a:xfrm>
            <a:off x="6940258" y="5345211"/>
            <a:ext cx="330595" cy="4208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H="1">
            <a:off x="6855717" y="5312553"/>
            <a:ext cx="415136" cy="475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8273302" y="5802606"/>
            <a:ext cx="330595" cy="4208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8188761" y="5769948"/>
            <a:ext cx="415136" cy="475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772008" y="5779153"/>
            <a:ext cx="330595" cy="4208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7687467" y="5746495"/>
            <a:ext cx="415136" cy="475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6346359" y="5379915"/>
            <a:ext cx="330595" cy="4208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a:off x="6261818" y="5347257"/>
            <a:ext cx="415136" cy="475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Rounded Rectangular Callout 139"/>
          <p:cNvSpPr/>
          <p:nvPr/>
        </p:nvSpPr>
        <p:spPr>
          <a:xfrm>
            <a:off x="5749651" y="6209541"/>
            <a:ext cx="1851658" cy="614023"/>
          </a:xfrm>
          <a:prstGeom prst="wedgeRoundRectCallout">
            <a:avLst>
              <a:gd name="adj1" fmla="val -43842"/>
              <a:gd name="adj2" fmla="val -192864"/>
              <a:gd name="adj3" fmla="val 16667"/>
            </a:avLst>
          </a:prstGeom>
          <a:solidFill>
            <a:srgbClr val="FFFF99"/>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Value still delivered to customer from </a:t>
            </a:r>
            <a:br>
              <a:rPr lang="en-AU" sz="1200" dirty="0">
                <a:solidFill>
                  <a:schemeClr val="tx1"/>
                </a:solidFill>
              </a:rPr>
            </a:br>
            <a:r>
              <a:rPr lang="en-AU" sz="1200" dirty="0">
                <a:solidFill>
                  <a:schemeClr val="tx1"/>
                </a:solidFill>
              </a:rPr>
              <a:t>features 1-4</a:t>
            </a:r>
          </a:p>
        </p:txBody>
      </p:sp>
      <p:sp>
        <p:nvSpPr>
          <p:cNvPr id="4" name="Slide Number Placeholder 3"/>
          <p:cNvSpPr>
            <a:spLocks noGrp="1"/>
          </p:cNvSpPr>
          <p:nvPr>
            <p:ph type="sldNum" sz="quarter" idx="12"/>
          </p:nvPr>
        </p:nvSpPr>
        <p:spPr/>
        <p:txBody>
          <a:bodyPr/>
          <a:lstStyle/>
          <a:p>
            <a:fld id="{0BC6CE8E-0F55-604F-9B0D-90CDD098E5AE}" type="slidenum">
              <a:rPr lang="en-US" smtClean="0"/>
              <a:t>42</a:t>
            </a:fld>
            <a:endParaRPr lang="en-US"/>
          </a:p>
        </p:txBody>
      </p:sp>
    </p:spTree>
    <p:extLst>
      <p:ext uri="{BB962C8B-B14F-4D97-AF65-F5344CB8AC3E}">
        <p14:creationId xmlns:p14="http://schemas.microsoft.com/office/powerpoint/2010/main" val="3628391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29" y="0"/>
            <a:ext cx="8839061" cy="1131570"/>
          </a:xfrm>
        </p:spPr>
        <p:txBody>
          <a:bodyPr>
            <a:noAutofit/>
          </a:bodyPr>
          <a:lstStyle/>
          <a:p>
            <a:r>
              <a:rPr lang="en-AU" altLang="en-US" sz="2000" kern="0" dirty="0" smtClean="0"/>
              <a:t>Given the potential </a:t>
            </a:r>
            <a:r>
              <a:rPr lang="en-AU" altLang="en-US" sz="2000" kern="0" dirty="0"/>
              <a:t>benefits </a:t>
            </a:r>
            <a:r>
              <a:rPr lang="en-AU" altLang="en-US" sz="2000" kern="0" dirty="0" smtClean="0"/>
              <a:t>not </a:t>
            </a:r>
            <a:r>
              <a:rPr lang="en-AU" altLang="en-US" sz="2000" kern="0" dirty="0"/>
              <a:t>surprisingly </a:t>
            </a:r>
            <a:r>
              <a:rPr lang="en-AU" altLang="en-US" sz="2000" kern="0" dirty="0" smtClean="0"/>
              <a:t>Agile </a:t>
            </a:r>
            <a:r>
              <a:rPr lang="en-AU" altLang="en-US" sz="2000" kern="0" dirty="0"/>
              <a:t>is not just the domain of start-ups… More</a:t>
            </a:r>
            <a:r>
              <a:rPr lang="en-US" altLang="en-US" sz="2000" kern="0" dirty="0"/>
              <a:t> than 80% of global </a:t>
            </a:r>
            <a:r>
              <a:rPr lang="en-US" altLang="en-US" sz="2000" kern="0" dirty="0" err="1"/>
              <a:t>organisations</a:t>
            </a:r>
            <a:r>
              <a:rPr lang="en-US" altLang="en-US" sz="2000" kern="0" dirty="0"/>
              <a:t> practice deliver projects using agile approaches.  </a:t>
            </a:r>
            <a:endParaRPr lang="en-AU" sz="2000" dirty="0"/>
          </a:p>
        </p:txBody>
      </p:sp>
      <p:sp>
        <p:nvSpPr>
          <p:cNvPr id="3" name="Content Placeholder 2"/>
          <p:cNvSpPr>
            <a:spLocks noGrp="1"/>
          </p:cNvSpPr>
          <p:nvPr>
            <p:ph sz="half" idx="1"/>
          </p:nvPr>
        </p:nvSpPr>
        <p:spPr>
          <a:xfrm>
            <a:off x="336612" y="1231178"/>
            <a:ext cx="4136510" cy="5060373"/>
          </a:xfrm>
        </p:spPr>
        <p:txBody>
          <a:bodyPr>
            <a:normAutofit/>
          </a:bodyPr>
          <a:lstStyle/>
          <a:p>
            <a:r>
              <a:rPr lang="en-US" sz="1800" dirty="0"/>
              <a:t>84% of </a:t>
            </a:r>
            <a:r>
              <a:rPr lang="en-AU" sz="1800" dirty="0"/>
              <a:t>organisations</a:t>
            </a:r>
            <a:r>
              <a:rPr lang="en-US" sz="1800" dirty="0"/>
              <a:t> are delivering projects using Agile approaches</a:t>
            </a:r>
          </a:p>
          <a:p>
            <a:r>
              <a:rPr lang="en-US" sz="1800" dirty="0"/>
              <a:t>37% of </a:t>
            </a:r>
            <a:r>
              <a:rPr lang="en-AU" sz="1800" dirty="0"/>
              <a:t>organisations</a:t>
            </a:r>
            <a:r>
              <a:rPr lang="en-US" sz="1800" dirty="0"/>
              <a:t> use Agile for ¾ or more of their projects</a:t>
            </a:r>
          </a:p>
          <a:p>
            <a:endParaRPr lang="en-US" sz="1800" dirty="0"/>
          </a:p>
          <a:p>
            <a:r>
              <a:rPr lang="en-US" altLang="en-US" sz="1800" kern="0" dirty="0"/>
              <a:t>Many </a:t>
            </a:r>
            <a:r>
              <a:rPr lang="en-AU" altLang="en-US" sz="1800" kern="0" dirty="0"/>
              <a:t>Australian organisations are investing in agility programs:</a:t>
            </a:r>
            <a:endParaRPr lang="en-AU" sz="1800" dirty="0"/>
          </a:p>
        </p:txBody>
      </p:sp>
      <p:sp>
        <p:nvSpPr>
          <p:cNvPr id="4" name="Content Placeholder 3"/>
          <p:cNvSpPr>
            <a:spLocks noGrp="1"/>
          </p:cNvSpPr>
          <p:nvPr>
            <p:ph sz="half" idx="2"/>
          </p:nvPr>
        </p:nvSpPr>
        <p:spPr>
          <a:xfrm>
            <a:off x="4706112" y="1236518"/>
            <a:ext cx="4333978" cy="5060373"/>
          </a:xfrm>
        </p:spPr>
        <p:txBody>
          <a:bodyPr>
            <a:normAutofit/>
          </a:bodyPr>
          <a:lstStyle/>
          <a:p>
            <a:r>
              <a:rPr lang="en-AU" sz="1800" dirty="0"/>
              <a:t>The top 3 reasons cited for adopting Agile : </a:t>
            </a:r>
          </a:p>
          <a:p>
            <a:pPr lvl="1"/>
            <a:r>
              <a:rPr lang="en-AU" sz="1800" dirty="0"/>
              <a:t>accelerating time to market </a:t>
            </a:r>
          </a:p>
          <a:p>
            <a:pPr lvl="1"/>
            <a:r>
              <a:rPr lang="en-AU" sz="1800" dirty="0"/>
              <a:t>manage changing priorities</a:t>
            </a:r>
          </a:p>
          <a:p>
            <a:pPr lvl="1"/>
            <a:r>
              <a:rPr lang="en-AU" sz="1800" dirty="0"/>
              <a:t>better aligning IT and business objectives </a:t>
            </a:r>
          </a:p>
          <a:p>
            <a:endParaRPr lang="en-AU" sz="1800" dirty="0"/>
          </a:p>
        </p:txBody>
      </p:sp>
      <p:pic>
        <p:nvPicPr>
          <p:cNvPr id="80" name="Picture 79"/>
          <p:cNvPicPr>
            <a:picLocks noChangeAspect="1"/>
          </p:cNvPicPr>
          <p:nvPr/>
        </p:nvPicPr>
        <p:blipFill>
          <a:blip r:embed="rId3"/>
          <a:stretch>
            <a:fillRect/>
          </a:stretch>
        </p:blipFill>
        <p:spPr>
          <a:xfrm>
            <a:off x="4550785" y="3383280"/>
            <a:ext cx="4564493" cy="2740828"/>
          </a:xfrm>
          <a:prstGeom prst="rect">
            <a:avLst/>
          </a:prstGeom>
        </p:spPr>
      </p:pic>
      <p:pic>
        <p:nvPicPr>
          <p:cNvPr id="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4059" y="3702841"/>
            <a:ext cx="562115" cy="56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41377" y="3741660"/>
            <a:ext cx="875526" cy="58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54173" y="3797401"/>
            <a:ext cx="697589" cy="419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0036" y="4351358"/>
            <a:ext cx="723876" cy="4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Suncorp Bank and ATM [Shop 44]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377" y="4384135"/>
            <a:ext cx="843173" cy="4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9"/>
          <a:stretch>
            <a:fillRect/>
          </a:stretch>
        </p:blipFill>
        <p:spPr>
          <a:xfrm>
            <a:off x="2563206" y="4384135"/>
            <a:ext cx="1238752" cy="462422"/>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00207" y="4979281"/>
            <a:ext cx="1055858" cy="338621"/>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6528" y="4961578"/>
            <a:ext cx="378974" cy="479936"/>
          </a:xfrm>
          <a:prstGeom prst="rect">
            <a:avLst/>
          </a:prstGeom>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6207" y="4913555"/>
            <a:ext cx="879021" cy="879021"/>
          </a:xfrm>
          <a:prstGeom prst="rect">
            <a:avLst/>
          </a:prstGeom>
        </p:spPr>
      </p:pic>
      <p:pic>
        <p:nvPicPr>
          <p:cNvPr id="11" name="Picture 7"/>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53916" y="5701155"/>
            <a:ext cx="630634" cy="20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12"/>
          <p:cNvSpPr>
            <a:spLocks noGrp="1"/>
          </p:cNvSpPr>
          <p:nvPr>
            <p:ph type="sldNum" sz="quarter" idx="12"/>
          </p:nvPr>
        </p:nvSpPr>
        <p:spPr/>
        <p:txBody>
          <a:bodyPr/>
          <a:lstStyle/>
          <a:p>
            <a:fld id="{0BC6CE8E-0F55-604F-9B0D-90CDD098E5AE}" type="slidenum">
              <a:rPr lang="en-US" smtClean="0"/>
              <a:t>43</a:t>
            </a:fld>
            <a:endParaRPr lang="en-US" dirty="0"/>
          </a:p>
        </p:txBody>
      </p:sp>
    </p:spTree>
    <p:extLst>
      <p:ext uri="{BB962C8B-B14F-4D97-AF65-F5344CB8AC3E}">
        <p14:creationId xmlns:p14="http://schemas.microsoft.com/office/powerpoint/2010/main" val="2188417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2200" dirty="0"/>
              <a:t>Agenda</a:t>
            </a:r>
          </a:p>
        </p:txBody>
      </p:sp>
      <p:sp>
        <p:nvSpPr>
          <p:cNvPr id="5" name="Content Placeholder 4"/>
          <p:cNvSpPr>
            <a:spLocks noGrp="1"/>
          </p:cNvSpPr>
          <p:nvPr>
            <p:ph idx="1"/>
          </p:nvPr>
        </p:nvSpPr>
        <p:spPr/>
        <p:txBody>
          <a:bodyPr>
            <a:normAutofit/>
          </a:bodyPr>
          <a:lstStyle/>
          <a:p>
            <a:r>
              <a:rPr lang="en-AU" sz="2000" dirty="0" smtClean="0">
                <a:solidFill>
                  <a:schemeClr val="bg1">
                    <a:lumMod val="75000"/>
                  </a:schemeClr>
                </a:solidFill>
              </a:rPr>
              <a:t>Introduction</a:t>
            </a:r>
            <a:endParaRPr lang="en-AU" sz="2000" dirty="0">
              <a:solidFill>
                <a:schemeClr val="bg1">
                  <a:lumMod val="75000"/>
                </a:schemeClr>
              </a:solidFill>
            </a:endParaRPr>
          </a:p>
          <a:p>
            <a:endParaRPr lang="en-AU" sz="2000" b="1" dirty="0">
              <a:solidFill>
                <a:schemeClr val="bg1">
                  <a:lumMod val="75000"/>
                </a:schemeClr>
              </a:solidFill>
            </a:endParaRPr>
          </a:p>
          <a:p>
            <a:r>
              <a:rPr lang="en-AU" sz="2000" dirty="0" smtClean="0">
                <a:solidFill>
                  <a:schemeClr val="bg1">
                    <a:lumMod val="75000"/>
                  </a:schemeClr>
                </a:solidFill>
              </a:rPr>
              <a:t>The Importance of business </a:t>
            </a:r>
            <a:r>
              <a:rPr lang="en-AU" sz="2000" dirty="0">
                <a:solidFill>
                  <a:schemeClr val="bg1">
                    <a:lumMod val="75000"/>
                  </a:schemeClr>
                </a:solidFill>
              </a:rPr>
              <a:t>agility </a:t>
            </a:r>
            <a:endParaRPr lang="en-AU" sz="2000" dirty="0" smtClean="0">
              <a:solidFill>
                <a:schemeClr val="bg1">
                  <a:lumMod val="75000"/>
                </a:schemeClr>
              </a:solidFill>
            </a:endParaRPr>
          </a:p>
          <a:p>
            <a:endParaRPr lang="en-AU" sz="2000" dirty="0"/>
          </a:p>
          <a:p>
            <a:r>
              <a:rPr lang="en-AU" sz="2200" b="1" dirty="0" smtClean="0">
                <a:solidFill>
                  <a:schemeClr val="bg1">
                    <a:lumMod val="85000"/>
                  </a:schemeClr>
                </a:solidFill>
              </a:rPr>
              <a:t>Agile delivery – key concepts</a:t>
            </a:r>
            <a:endParaRPr lang="en-AU" sz="2200" b="1" dirty="0">
              <a:solidFill>
                <a:schemeClr val="bg1">
                  <a:lumMod val="85000"/>
                </a:schemeClr>
              </a:solidFill>
            </a:endParaRPr>
          </a:p>
          <a:p>
            <a:pPr lvl="1"/>
            <a:endParaRPr lang="en-AU" sz="2200" b="1" dirty="0"/>
          </a:p>
          <a:p>
            <a:r>
              <a:rPr lang="en-AU" sz="2100" b="1" dirty="0">
                <a:solidFill>
                  <a:schemeClr val="tx1"/>
                </a:solidFill>
              </a:rPr>
              <a:t>Delivering on the promise business agility – key </a:t>
            </a:r>
            <a:r>
              <a:rPr lang="en-AU" sz="2100" b="1" dirty="0" smtClean="0">
                <a:solidFill>
                  <a:schemeClr val="tx1"/>
                </a:solidFill>
              </a:rPr>
              <a:t>learnings</a:t>
            </a:r>
          </a:p>
          <a:p>
            <a:endParaRPr lang="en-AU" sz="2000" dirty="0" smtClean="0">
              <a:solidFill>
                <a:schemeClr val="bg1">
                  <a:lumMod val="75000"/>
                </a:schemeClr>
              </a:solidFill>
            </a:endParaRPr>
          </a:p>
          <a:p>
            <a:r>
              <a:rPr lang="en-AU" sz="2000" dirty="0" smtClean="0">
                <a:solidFill>
                  <a:schemeClr val="bg1">
                    <a:lumMod val="75000"/>
                  </a:schemeClr>
                </a:solidFill>
              </a:rPr>
              <a:t>Agile </a:t>
            </a:r>
            <a:r>
              <a:rPr lang="en-AU" sz="2000" dirty="0">
                <a:solidFill>
                  <a:schemeClr val="bg1">
                    <a:lumMod val="75000"/>
                  </a:schemeClr>
                </a:solidFill>
              </a:rPr>
              <a:t>Transformation - Case Study - </a:t>
            </a:r>
            <a:r>
              <a:rPr lang="en-AU" sz="2000" dirty="0" err="1">
                <a:solidFill>
                  <a:schemeClr val="bg1">
                    <a:lumMod val="75000"/>
                  </a:schemeClr>
                </a:solidFill>
              </a:rPr>
              <a:t>Kaching</a:t>
            </a:r>
            <a:endParaRPr lang="en-AU" sz="2000" dirty="0">
              <a:solidFill>
                <a:schemeClr val="bg1">
                  <a:lumMod val="75000"/>
                </a:schemeClr>
              </a:solidFill>
            </a:endParaRPr>
          </a:p>
          <a:p>
            <a:endParaRPr lang="en-AU" sz="2000" dirty="0">
              <a:solidFill>
                <a:schemeClr val="bg1">
                  <a:lumMod val="75000"/>
                </a:schemeClr>
              </a:solidFill>
            </a:endParaRPr>
          </a:p>
          <a:p>
            <a:r>
              <a:rPr lang="en-AU" sz="2000" dirty="0" smtClean="0">
                <a:solidFill>
                  <a:schemeClr val="bg1">
                    <a:lumMod val="75000"/>
                  </a:schemeClr>
                </a:solidFill>
              </a:rPr>
              <a:t>Approach </a:t>
            </a:r>
            <a:r>
              <a:rPr lang="en-AU" sz="2000" dirty="0">
                <a:solidFill>
                  <a:schemeClr val="bg1">
                    <a:lumMod val="75000"/>
                  </a:schemeClr>
                </a:solidFill>
              </a:rPr>
              <a:t>to agile transformation</a:t>
            </a:r>
          </a:p>
          <a:p>
            <a:pPr lvl="1"/>
            <a:endParaRPr lang="en-AU" sz="2000" dirty="0"/>
          </a:p>
        </p:txBody>
      </p:sp>
      <p:sp>
        <p:nvSpPr>
          <p:cNvPr id="3" name="Slide Number Placeholder 2"/>
          <p:cNvSpPr>
            <a:spLocks noGrp="1"/>
          </p:cNvSpPr>
          <p:nvPr>
            <p:ph type="sldNum" sz="quarter" idx="12"/>
          </p:nvPr>
        </p:nvSpPr>
        <p:spPr/>
        <p:txBody>
          <a:bodyPr/>
          <a:lstStyle/>
          <a:p>
            <a:fld id="{0BC6CE8E-0F55-604F-9B0D-90CDD098E5AE}" type="slidenum">
              <a:rPr lang="en-US" smtClean="0"/>
              <a:t>44</a:t>
            </a:fld>
            <a:endParaRPr lang="en-US"/>
          </a:p>
        </p:txBody>
      </p:sp>
    </p:spTree>
    <p:extLst>
      <p:ext uri="{BB962C8B-B14F-4D97-AF65-F5344CB8AC3E}">
        <p14:creationId xmlns:p14="http://schemas.microsoft.com/office/powerpoint/2010/main" val="3745388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951" y="1"/>
            <a:ext cx="8499139" cy="1112404"/>
          </a:xfrm>
        </p:spPr>
        <p:txBody>
          <a:bodyPr>
            <a:normAutofit/>
          </a:bodyPr>
          <a:lstStyle/>
          <a:p>
            <a:r>
              <a:rPr lang="en-AU" sz="2000" dirty="0"/>
              <a:t>Key </a:t>
            </a:r>
            <a:r>
              <a:rPr lang="en-AU" sz="2000" dirty="0" smtClean="0"/>
              <a:t>Learning 1: Agile success places even greater d</a:t>
            </a:r>
            <a:r>
              <a:rPr lang="en-AU" sz="2000" b="1" dirty="0" smtClean="0"/>
              <a:t>emands on the sponsor and business product owner and their relationship</a:t>
            </a:r>
            <a:endParaRPr lang="en-AU" sz="2000" b="1" dirty="0"/>
          </a:p>
        </p:txBody>
      </p:sp>
      <p:sp>
        <p:nvSpPr>
          <p:cNvPr id="3" name="Content Placeholder 2"/>
          <p:cNvSpPr>
            <a:spLocks noGrp="1"/>
          </p:cNvSpPr>
          <p:nvPr>
            <p:ph idx="1"/>
          </p:nvPr>
        </p:nvSpPr>
        <p:spPr>
          <a:xfrm>
            <a:off x="426025" y="1487536"/>
            <a:ext cx="8243522" cy="4129493"/>
          </a:xfrm>
        </p:spPr>
        <p:txBody>
          <a:bodyPr>
            <a:noAutofit/>
          </a:bodyPr>
          <a:lstStyle/>
          <a:p>
            <a:pPr>
              <a:buFont typeface="+mj-lt"/>
              <a:buAutoNum type="arabicPeriod"/>
            </a:pPr>
            <a:r>
              <a:rPr lang="en-AU" sz="1600" dirty="0"/>
              <a:t>With less documentation available, the role of the sponsor becomes more important in continually communicating and aligning the product’s strategy and vision</a:t>
            </a:r>
          </a:p>
          <a:p>
            <a:pPr>
              <a:buFont typeface="+mj-lt"/>
              <a:buAutoNum type="arabicPeriod"/>
            </a:pPr>
            <a:endParaRPr lang="en-AU" sz="1600" dirty="0"/>
          </a:p>
          <a:p>
            <a:pPr>
              <a:buFont typeface="+mj-lt"/>
              <a:buAutoNum type="arabicPeriod"/>
            </a:pPr>
            <a:r>
              <a:rPr lang="en-AU" sz="1600" dirty="0"/>
              <a:t>The sponsor needs to be actively involved in the ongoing week-to-week decision-making of the team.  </a:t>
            </a:r>
            <a:r>
              <a:rPr lang="en-AU" sz="1600" dirty="0" smtClean="0"/>
              <a:t>Unrealistic </a:t>
            </a:r>
            <a:r>
              <a:rPr lang="en-AU" sz="1600" dirty="0"/>
              <a:t>stakeholders expectations of delivery can quickly undermine the of Agile approach.  (This often occurs when there is a mismatch between “agile as a software development methodology” versus business stakeholder expectations: “I thought I was getting everything delivered faster and cheaper”.)  </a:t>
            </a:r>
          </a:p>
          <a:p>
            <a:pPr>
              <a:buFont typeface="+mj-lt"/>
              <a:buAutoNum type="arabicPeriod"/>
            </a:pPr>
            <a:endParaRPr lang="en-AU" sz="1600" dirty="0"/>
          </a:p>
          <a:p>
            <a:pPr>
              <a:buFont typeface="+mj-lt"/>
              <a:buAutoNum type="arabicPeriod"/>
            </a:pPr>
            <a:r>
              <a:rPr lang="en-AU" sz="1600" dirty="0"/>
              <a:t>The Sponsor, Business Product Owner and other key stakeholders need to invest time in their education in understanding the concepts of agile delivery</a:t>
            </a:r>
            <a:r>
              <a:rPr lang="en-AU" sz="1600" dirty="0" smtClean="0"/>
              <a:t>.</a:t>
            </a:r>
          </a:p>
          <a:p>
            <a:pPr>
              <a:buFont typeface="+mj-lt"/>
              <a:buAutoNum type="arabicPeriod"/>
            </a:pPr>
            <a:endParaRPr lang="en-AU" sz="1600" dirty="0"/>
          </a:p>
          <a:p>
            <a:pPr lvl="0">
              <a:buFont typeface="+mj-lt"/>
              <a:buAutoNum type="arabicPeriod"/>
            </a:pPr>
            <a:r>
              <a:rPr lang="en-US" sz="1600" dirty="0"/>
              <a:t>There needs to be Clear, effective and trusted delegation from Sponsor to Product </a:t>
            </a:r>
            <a:r>
              <a:rPr lang="en-US" sz="1600" dirty="0" smtClean="0"/>
              <a:t>Owner</a:t>
            </a:r>
            <a:r>
              <a:rPr lang="en-AU" sz="1600" dirty="0"/>
              <a:t>	</a:t>
            </a:r>
          </a:p>
        </p:txBody>
      </p:sp>
      <p:sp>
        <p:nvSpPr>
          <p:cNvPr id="6" name="Slide Number Placeholder 5"/>
          <p:cNvSpPr>
            <a:spLocks noGrp="1"/>
          </p:cNvSpPr>
          <p:nvPr>
            <p:ph type="sldNum" sz="quarter" idx="12"/>
          </p:nvPr>
        </p:nvSpPr>
        <p:spPr/>
        <p:txBody>
          <a:bodyPr/>
          <a:lstStyle/>
          <a:p>
            <a:fld id="{0BC6CE8E-0F55-604F-9B0D-90CDD098E5AE}" type="slidenum">
              <a:rPr lang="en-US" smtClean="0"/>
              <a:t>45</a:t>
            </a:fld>
            <a:endParaRPr lang="en-US"/>
          </a:p>
        </p:txBody>
      </p:sp>
    </p:spTree>
    <p:extLst>
      <p:ext uri="{BB962C8B-B14F-4D97-AF65-F5344CB8AC3E}">
        <p14:creationId xmlns:p14="http://schemas.microsoft.com/office/powerpoint/2010/main" val="2250280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 y="1"/>
            <a:ext cx="8973415" cy="1112404"/>
          </a:xfrm>
        </p:spPr>
        <p:txBody>
          <a:bodyPr>
            <a:normAutofit/>
          </a:bodyPr>
          <a:lstStyle/>
          <a:p>
            <a:r>
              <a:rPr lang="en-AU" sz="2000" b="1" dirty="0"/>
              <a:t>Key </a:t>
            </a:r>
            <a:r>
              <a:rPr lang="en-AU" sz="2000" b="1" dirty="0" smtClean="0"/>
              <a:t>Learning 2:  Agile success </a:t>
            </a:r>
            <a:r>
              <a:rPr lang="en-AU" sz="2000" b="1" dirty="0"/>
              <a:t>requires that </a:t>
            </a:r>
            <a:r>
              <a:rPr lang="en-AU" sz="2000" dirty="0"/>
              <a:t>team roles and accountabilities </a:t>
            </a:r>
            <a:r>
              <a:rPr lang="en-AU" sz="2000" b="1" dirty="0" smtClean="0"/>
              <a:t>be </a:t>
            </a:r>
            <a:r>
              <a:rPr lang="en-AU" sz="2000" b="1" dirty="0"/>
              <a:t>clearly defined, communicated and agreed:</a:t>
            </a:r>
          </a:p>
        </p:txBody>
      </p:sp>
      <p:sp>
        <p:nvSpPr>
          <p:cNvPr id="3" name="Content Placeholder 2"/>
          <p:cNvSpPr>
            <a:spLocks noGrp="1"/>
          </p:cNvSpPr>
          <p:nvPr>
            <p:ph idx="1"/>
          </p:nvPr>
        </p:nvSpPr>
        <p:spPr>
          <a:xfrm>
            <a:off x="550774" y="1268730"/>
            <a:ext cx="8350023" cy="5452745"/>
          </a:xfrm>
        </p:spPr>
        <p:txBody>
          <a:bodyPr>
            <a:normAutofit/>
          </a:bodyPr>
          <a:lstStyle/>
          <a:p>
            <a:pPr marL="0" indent="0">
              <a:buNone/>
            </a:pPr>
            <a:r>
              <a:rPr lang="en-AU" sz="1500" dirty="0"/>
              <a:t>It is difficult for a project to be successful unless all stakeholders are clear on their responsibilities and accountabilities. </a:t>
            </a:r>
          </a:p>
          <a:p>
            <a:pPr marL="0" indent="0">
              <a:buNone/>
            </a:pPr>
            <a:r>
              <a:rPr lang="en-AU" sz="1500" dirty="0"/>
              <a:t>This can often be a challenge in Agile projects; with compressed timeframes, there is less time allocated to wide circulation and approval of documents.</a:t>
            </a:r>
          </a:p>
          <a:p>
            <a:pPr marL="0" indent="0">
              <a:buNone/>
            </a:pPr>
            <a:r>
              <a:rPr lang="en-AU" sz="1500" dirty="0" smtClean="0"/>
              <a:t>It is essential that team </a:t>
            </a:r>
            <a:r>
              <a:rPr lang="en-AU" sz="1500" dirty="0"/>
              <a:t>members and stakeholders understand their wider accountabilities both within the project and to external </a:t>
            </a:r>
            <a:r>
              <a:rPr lang="en-AU" sz="1500" dirty="0" smtClean="0"/>
              <a:t>stakeholders. In particular..</a:t>
            </a:r>
          </a:p>
          <a:p>
            <a:pPr marL="0" indent="0">
              <a:buNone/>
            </a:pPr>
            <a:r>
              <a:rPr lang="en-AU" sz="1500" dirty="0" smtClean="0"/>
              <a:t>:  </a:t>
            </a:r>
            <a:endParaRPr lang="en-AU" sz="1500" dirty="0"/>
          </a:p>
          <a:p>
            <a:r>
              <a:rPr lang="en-AU" sz="1500" dirty="0"/>
              <a:t>Document reviews and signoff accountabilities become more important as decisions are made rapidly with less consultation </a:t>
            </a:r>
            <a:endParaRPr lang="en-AU" sz="1500" dirty="0" smtClean="0"/>
          </a:p>
          <a:p>
            <a:r>
              <a:rPr lang="en-AU" sz="1500" dirty="0" smtClean="0"/>
              <a:t>Defining </a:t>
            </a:r>
            <a:r>
              <a:rPr lang="en-AU" sz="1500" dirty="0"/>
              <a:t>project roles – </a:t>
            </a:r>
            <a:r>
              <a:rPr lang="en-AU" sz="1500" dirty="0" smtClean="0"/>
              <a:t>the Agile </a:t>
            </a:r>
            <a:r>
              <a:rPr lang="en-AU" sz="1500" dirty="0"/>
              <a:t>roles of  'Product Owner'; 'Scrum Master' </a:t>
            </a:r>
            <a:r>
              <a:rPr lang="en-AU" sz="1500" dirty="0" smtClean="0"/>
              <a:t>need to be reconciles with </a:t>
            </a:r>
            <a:r>
              <a:rPr lang="en-AU" sz="1500" dirty="0"/>
              <a:t>traditional project roles.</a:t>
            </a:r>
          </a:p>
          <a:p>
            <a:r>
              <a:rPr lang="en-AU" sz="1500" dirty="0" smtClean="0"/>
              <a:t>The </a:t>
            </a:r>
            <a:r>
              <a:rPr lang="en-AU" sz="1500" dirty="0"/>
              <a:t>role of the Agile Business Analyst in defining and representing Product and Sprint backlog items as delegated Product </a:t>
            </a:r>
            <a:r>
              <a:rPr lang="en-AU" sz="1500" dirty="0" smtClean="0"/>
              <a:t>Owner should be made clear </a:t>
            </a:r>
            <a:endParaRPr lang="en-AU" sz="1500" dirty="0"/>
          </a:p>
          <a:p>
            <a:r>
              <a:rPr lang="en-AU" sz="1500" dirty="0"/>
              <a:t>The essential role of Architects on Agile projects</a:t>
            </a:r>
          </a:p>
          <a:p>
            <a:r>
              <a:rPr lang="en-AU" sz="1500" dirty="0"/>
              <a:t>Making more effective use of test teams on Agile projects</a:t>
            </a:r>
            <a:endParaRPr lang="en-AU" sz="1500" b="1" i="1" dirty="0"/>
          </a:p>
          <a:p>
            <a:endParaRPr lang="en-AU" sz="1500" b="1" i="1" dirty="0"/>
          </a:p>
        </p:txBody>
      </p:sp>
      <p:sp>
        <p:nvSpPr>
          <p:cNvPr id="6" name="Slide Number Placeholder 5"/>
          <p:cNvSpPr>
            <a:spLocks noGrp="1"/>
          </p:cNvSpPr>
          <p:nvPr>
            <p:ph type="sldNum" sz="quarter" idx="12"/>
          </p:nvPr>
        </p:nvSpPr>
        <p:spPr/>
        <p:txBody>
          <a:bodyPr/>
          <a:lstStyle/>
          <a:p>
            <a:fld id="{0BC6CE8E-0F55-604F-9B0D-90CDD098E5AE}" type="slidenum">
              <a:rPr lang="en-US" smtClean="0"/>
              <a:t>46</a:t>
            </a:fld>
            <a:endParaRPr lang="en-US"/>
          </a:p>
        </p:txBody>
      </p:sp>
    </p:spTree>
    <p:extLst>
      <p:ext uri="{BB962C8B-B14F-4D97-AF65-F5344CB8AC3E}">
        <p14:creationId xmlns:p14="http://schemas.microsoft.com/office/powerpoint/2010/main" val="3797703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67" y="1"/>
            <a:ext cx="8839124" cy="1112404"/>
          </a:xfrm>
        </p:spPr>
        <p:txBody>
          <a:bodyPr>
            <a:normAutofit/>
          </a:bodyPr>
          <a:lstStyle/>
          <a:p>
            <a:r>
              <a:rPr lang="en-AU" sz="2000" b="1" dirty="0"/>
              <a:t>Key </a:t>
            </a:r>
            <a:r>
              <a:rPr lang="en-AU" sz="2000" b="1" dirty="0" smtClean="0"/>
              <a:t>Learning 3:  </a:t>
            </a:r>
            <a:r>
              <a:rPr lang="en-AU" sz="2000" b="1" dirty="0"/>
              <a:t>Structural </a:t>
            </a:r>
            <a:r>
              <a:rPr lang="en-AU" sz="2000" dirty="0"/>
              <a:t>and organisational </a:t>
            </a:r>
            <a:r>
              <a:rPr lang="en-AU" sz="2000" b="1" dirty="0"/>
              <a:t>impediments </a:t>
            </a:r>
            <a:r>
              <a:rPr lang="en-AU" sz="2000" b="1" dirty="0" smtClean="0"/>
              <a:t>need to be considered for teams to successfully adopt </a:t>
            </a:r>
            <a:r>
              <a:rPr lang="en-AU" sz="2000" b="1" dirty="0"/>
              <a:t>Agile</a:t>
            </a:r>
          </a:p>
        </p:txBody>
      </p:sp>
      <p:sp>
        <p:nvSpPr>
          <p:cNvPr id="3" name="Content Placeholder 2"/>
          <p:cNvSpPr>
            <a:spLocks noGrp="1"/>
          </p:cNvSpPr>
          <p:nvPr>
            <p:ph idx="1"/>
          </p:nvPr>
        </p:nvSpPr>
        <p:spPr>
          <a:xfrm>
            <a:off x="645460" y="1256043"/>
            <a:ext cx="8394632" cy="5191371"/>
          </a:xfrm>
        </p:spPr>
        <p:txBody>
          <a:bodyPr>
            <a:noAutofit/>
          </a:bodyPr>
          <a:lstStyle/>
          <a:p>
            <a:endParaRPr lang="en-AU" sz="1400" dirty="0"/>
          </a:p>
          <a:p>
            <a:pPr marL="0" indent="0">
              <a:buNone/>
            </a:pPr>
            <a:r>
              <a:rPr lang="en-AU" sz="1400" dirty="0" smtClean="0"/>
              <a:t>Governance </a:t>
            </a:r>
            <a:r>
              <a:rPr lang="en-AU" sz="1400" dirty="0"/>
              <a:t>Compliance &amp; Assurance:</a:t>
            </a:r>
          </a:p>
          <a:p>
            <a:r>
              <a:rPr lang="en-AU" sz="1400" dirty="0"/>
              <a:t>Organisational governance &amp; compliance processes are typically not aligned to Agile development practices.  In particular, the governance approaches to stage-gating and go-live requirements often need to change significantly.</a:t>
            </a:r>
          </a:p>
          <a:p>
            <a:r>
              <a:rPr lang="en-AU" sz="1400" dirty="0"/>
              <a:t>With less documentation, “fit for purpose” project assurance and governance reviews become more important - to help re-confirm that projects are delivering to stakeholder expectations</a:t>
            </a:r>
          </a:p>
          <a:p>
            <a:pPr marL="0" indent="0">
              <a:buNone/>
            </a:pPr>
            <a:endParaRPr lang="en-AU" sz="1400" dirty="0"/>
          </a:p>
          <a:p>
            <a:pPr marL="0" indent="0">
              <a:buNone/>
            </a:pPr>
            <a:r>
              <a:rPr lang="en-AU" sz="1400" dirty="0"/>
              <a:t>Commercial Impediments:</a:t>
            </a:r>
          </a:p>
          <a:p>
            <a:r>
              <a:rPr lang="en-AU" sz="1400" dirty="0"/>
              <a:t>Commercial constraints &amp; lead times in multi-vendor IT environments need to be addressed head on.  Contract and Commercial teams are often not aware of the requirements of agile delivery and hence don’t prioritise these requirements in their negotiations.</a:t>
            </a:r>
          </a:p>
          <a:p>
            <a:pPr marL="0" indent="0">
              <a:buNone/>
            </a:pPr>
            <a:endParaRPr lang="en-AU" sz="1400" dirty="0"/>
          </a:p>
          <a:p>
            <a:pPr marL="0" indent="0">
              <a:buNone/>
            </a:pPr>
            <a:endParaRPr lang="en-AU" sz="1400" dirty="0" smtClean="0"/>
          </a:p>
          <a:p>
            <a:pPr marL="0" indent="0">
              <a:buNone/>
            </a:pPr>
            <a:r>
              <a:rPr lang="en-AU" sz="1400" dirty="0" smtClean="0"/>
              <a:t>Communication and Enterprise Release </a:t>
            </a:r>
            <a:r>
              <a:rPr lang="en-AU" sz="1400" dirty="0" err="1" smtClean="0"/>
              <a:t>Mangement</a:t>
            </a:r>
            <a:endParaRPr lang="en-AU" sz="1400" dirty="0"/>
          </a:p>
          <a:p>
            <a:r>
              <a:rPr lang="en-AU" sz="1400" dirty="0"/>
              <a:t>While a single, well-sponsored agile project can often deliver on it’s promised agility… A large portfolio of low-documentation agile projects can quickly create chaos and confusion, and new approaches required to cross-team communication &amp; enterprise release management.</a:t>
            </a:r>
          </a:p>
        </p:txBody>
      </p:sp>
      <p:sp>
        <p:nvSpPr>
          <p:cNvPr id="6" name="Slide Number Placeholder 5"/>
          <p:cNvSpPr>
            <a:spLocks noGrp="1"/>
          </p:cNvSpPr>
          <p:nvPr>
            <p:ph type="sldNum" sz="quarter" idx="12"/>
          </p:nvPr>
        </p:nvSpPr>
        <p:spPr/>
        <p:txBody>
          <a:bodyPr/>
          <a:lstStyle/>
          <a:p>
            <a:fld id="{0BC6CE8E-0F55-604F-9B0D-90CDD098E5AE}" type="slidenum">
              <a:rPr lang="en-US" smtClean="0"/>
              <a:t>47</a:t>
            </a:fld>
            <a:endParaRPr lang="en-US"/>
          </a:p>
        </p:txBody>
      </p:sp>
    </p:spTree>
    <p:extLst>
      <p:ext uri="{BB962C8B-B14F-4D97-AF65-F5344CB8AC3E}">
        <p14:creationId xmlns:p14="http://schemas.microsoft.com/office/powerpoint/2010/main" val="1108665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720" y="129985"/>
            <a:ext cx="8454855" cy="749300"/>
          </a:xfrm>
        </p:spPr>
        <p:txBody>
          <a:bodyPr>
            <a:normAutofit/>
          </a:bodyPr>
          <a:lstStyle/>
          <a:p>
            <a:r>
              <a:rPr lang="en-US" sz="2000" b="1" dirty="0"/>
              <a:t>Key </a:t>
            </a:r>
            <a:r>
              <a:rPr lang="en-US" sz="2000" b="1" dirty="0" smtClean="0"/>
              <a:t>Learning 4: </a:t>
            </a:r>
            <a:r>
              <a:rPr lang="en-US" sz="2000" b="1" dirty="0"/>
              <a:t>Avoiding </a:t>
            </a:r>
            <a:r>
              <a:rPr lang="en-US" sz="2000" b="1" dirty="0" smtClean="0"/>
              <a:t>too much agile </a:t>
            </a:r>
            <a:r>
              <a:rPr lang="en-AU" sz="2000" dirty="0"/>
              <a:t>j</a:t>
            </a:r>
            <a:r>
              <a:rPr lang="en-AU" sz="2000" b="1" dirty="0"/>
              <a:t>argon </a:t>
            </a:r>
            <a:r>
              <a:rPr lang="en-AU" sz="2000" b="1" dirty="0" smtClean="0"/>
              <a:t>facilitates </a:t>
            </a:r>
            <a:r>
              <a:rPr lang="en-AU" sz="2000" b="1" dirty="0"/>
              <a:t>better business </a:t>
            </a:r>
            <a:r>
              <a:rPr lang="en-AU" sz="2000" b="1" dirty="0" smtClean="0"/>
              <a:t>engagement</a:t>
            </a:r>
            <a:endParaRPr lang="en-AU" sz="2000" b="1" dirty="0"/>
          </a:p>
        </p:txBody>
      </p:sp>
      <p:sp>
        <p:nvSpPr>
          <p:cNvPr id="3" name="Content Placeholder 2"/>
          <p:cNvSpPr>
            <a:spLocks noGrp="1"/>
          </p:cNvSpPr>
          <p:nvPr>
            <p:ph sz="half" idx="1"/>
          </p:nvPr>
        </p:nvSpPr>
        <p:spPr>
          <a:xfrm>
            <a:off x="845031" y="2534482"/>
            <a:ext cx="3777344" cy="3382963"/>
          </a:xfrm>
        </p:spPr>
        <p:txBody>
          <a:bodyPr>
            <a:normAutofit fontScale="92500" lnSpcReduction="20000"/>
          </a:bodyPr>
          <a:lstStyle/>
          <a:p>
            <a:pPr marL="0" indent="0">
              <a:buNone/>
            </a:pPr>
            <a:r>
              <a:rPr lang="en-AU" sz="1800" b="1" dirty="0">
                <a:solidFill>
                  <a:srgbClr val="2E3B48"/>
                </a:solidFill>
              </a:rPr>
              <a:t>Avoid:</a:t>
            </a:r>
          </a:p>
          <a:p>
            <a:r>
              <a:rPr lang="en-AU" sz="1800" dirty="0">
                <a:solidFill>
                  <a:srgbClr val="2E3B48"/>
                </a:solidFill>
              </a:rPr>
              <a:t>Product Backlogs; Sprint backlogs; Release backlogs; </a:t>
            </a:r>
          </a:p>
          <a:p>
            <a:r>
              <a:rPr lang="en-AU" sz="1800" dirty="0">
                <a:solidFill>
                  <a:srgbClr val="2E3B48"/>
                </a:solidFill>
              </a:rPr>
              <a:t>Minimum Viable Proposition</a:t>
            </a:r>
          </a:p>
          <a:p>
            <a:r>
              <a:rPr lang="en-AU" sz="1800" dirty="0">
                <a:solidFill>
                  <a:srgbClr val="2E3B48"/>
                </a:solidFill>
              </a:rPr>
              <a:t>Product Owner</a:t>
            </a:r>
          </a:p>
          <a:p>
            <a:endParaRPr lang="en-AU" sz="1800" dirty="0">
              <a:solidFill>
                <a:srgbClr val="2E3B48"/>
              </a:solidFill>
            </a:endParaRPr>
          </a:p>
          <a:p>
            <a:r>
              <a:rPr lang="en-AU" sz="1800" dirty="0">
                <a:solidFill>
                  <a:srgbClr val="2E3B48"/>
                </a:solidFill>
              </a:rPr>
              <a:t>Sprints &amp; Iterations e.g. “16b”</a:t>
            </a:r>
          </a:p>
          <a:p>
            <a:r>
              <a:rPr lang="en-AU" sz="1800" dirty="0">
                <a:solidFill>
                  <a:srgbClr val="2E3B48"/>
                </a:solidFill>
              </a:rPr>
              <a:t>Story points </a:t>
            </a:r>
          </a:p>
          <a:p>
            <a:r>
              <a:rPr lang="en-AU" sz="1800" dirty="0">
                <a:solidFill>
                  <a:srgbClr val="2E3B48"/>
                </a:solidFill>
              </a:rPr>
              <a:t>Velocities</a:t>
            </a:r>
          </a:p>
          <a:p>
            <a:r>
              <a:rPr lang="en-AU" sz="1800" dirty="0">
                <a:solidFill>
                  <a:srgbClr val="2E3B48"/>
                </a:solidFill>
              </a:rPr>
              <a:t>Retrospectives</a:t>
            </a:r>
          </a:p>
          <a:p>
            <a:r>
              <a:rPr lang="en-AU" sz="1800" dirty="0">
                <a:solidFill>
                  <a:srgbClr val="2E3B48"/>
                </a:solidFill>
              </a:rPr>
              <a:t>Scrum Masters</a:t>
            </a:r>
          </a:p>
          <a:p>
            <a:r>
              <a:rPr lang="en-AU" sz="1800" dirty="0">
                <a:solidFill>
                  <a:srgbClr val="2E3B48"/>
                </a:solidFill>
              </a:rPr>
              <a:t>Dev Team (Chickens &amp; Pigs)</a:t>
            </a:r>
          </a:p>
          <a:p>
            <a:endParaRPr lang="en-AU" sz="1800" dirty="0">
              <a:solidFill>
                <a:srgbClr val="2E3B48"/>
              </a:solidFill>
            </a:endParaRPr>
          </a:p>
        </p:txBody>
      </p:sp>
      <p:sp>
        <p:nvSpPr>
          <p:cNvPr id="6" name="Content Placeholder 5"/>
          <p:cNvSpPr>
            <a:spLocks noGrp="1"/>
          </p:cNvSpPr>
          <p:nvPr>
            <p:ph sz="half" idx="2"/>
          </p:nvPr>
        </p:nvSpPr>
        <p:spPr>
          <a:xfrm>
            <a:off x="4784527" y="2534482"/>
            <a:ext cx="3941762" cy="3382963"/>
          </a:xfrm>
        </p:spPr>
        <p:txBody>
          <a:bodyPr>
            <a:normAutofit fontScale="92500" lnSpcReduction="20000"/>
          </a:bodyPr>
          <a:lstStyle/>
          <a:p>
            <a:pPr marL="0" indent="0">
              <a:buNone/>
            </a:pPr>
            <a:r>
              <a:rPr lang="en-AU" sz="1600" b="1" dirty="0">
                <a:solidFill>
                  <a:srgbClr val="2E3B48"/>
                </a:solidFill>
              </a:rPr>
              <a:t>Prefer:</a:t>
            </a:r>
          </a:p>
          <a:p>
            <a:r>
              <a:rPr lang="en-AU" sz="1600" dirty="0">
                <a:solidFill>
                  <a:srgbClr val="2E3B48"/>
                </a:solidFill>
              </a:rPr>
              <a:t>Prioritised features for early delivery of benefits</a:t>
            </a:r>
          </a:p>
          <a:p>
            <a:r>
              <a:rPr lang="en-AU" sz="1600" dirty="0">
                <a:solidFill>
                  <a:srgbClr val="2E3B48"/>
                </a:solidFill>
              </a:rPr>
              <a:t>What could we go live with while development continues?</a:t>
            </a:r>
          </a:p>
          <a:p>
            <a:r>
              <a:rPr lang="en-AU" sz="1600" dirty="0">
                <a:solidFill>
                  <a:srgbClr val="2E3B48"/>
                </a:solidFill>
              </a:rPr>
              <a:t>What could we deliver early to help us learn more about our customers?</a:t>
            </a:r>
          </a:p>
          <a:p>
            <a:r>
              <a:rPr lang="en-AU" sz="1600" dirty="0">
                <a:solidFill>
                  <a:srgbClr val="2E3B48"/>
                </a:solidFill>
              </a:rPr>
              <a:t>Who can provide clear day-to-day direction to the team</a:t>
            </a:r>
          </a:p>
          <a:p>
            <a:endParaRPr lang="en-AU" sz="1600" dirty="0">
              <a:solidFill>
                <a:srgbClr val="2E3B48"/>
              </a:solidFill>
            </a:endParaRPr>
          </a:p>
          <a:p>
            <a:r>
              <a:rPr lang="en-AU" sz="1600" dirty="0">
                <a:solidFill>
                  <a:srgbClr val="2E3B48"/>
                </a:solidFill>
              </a:rPr>
              <a:t>Agile practices</a:t>
            </a:r>
            <a:br>
              <a:rPr lang="en-AU" sz="1600" dirty="0">
                <a:solidFill>
                  <a:srgbClr val="2E3B48"/>
                </a:solidFill>
              </a:rPr>
            </a:br>
            <a:r>
              <a:rPr lang="en-AU" sz="1600" dirty="0">
                <a:solidFill>
                  <a:srgbClr val="2E3B48"/>
                </a:solidFill>
              </a:rPr>
              <a:t>  (See appendix)</a:t>
            </a:r>
          </a:p>
          <a:p>
            <a:endParaRPr lang="en-AU" sz="1600" dirty="0">
              <a:solidFill>
                <a:srgbClr val="2E3B48"/>
              </a:solidFill>
            </a:endParaRPr>
          </a:p>
          <a:p>
            <a:endParaRPr lang="en-AU" sz="1600" dirty="0">
              <a:solidFill>
                <a:srgbClr val="2E3B48"/>
              </a:solidFill>
            </a:endParaRPr>
          </a:p>
        </p:txBody>
      </p:sp>
      <p:sp>
        <p:nvSpPr>
          <p:cNvPr id="5" name="Rectangle 4"/>
          <p:cNvSpPr/>
          <p:nvPr/>
        </p:nvSpPr>
        <p:spPr>
          <a:xfrm>
            <a:off x="407874" y="1286460"/>
            <a:ext cx="8328251" cy="830997"/>
          </a:xfrm>
          <a:prstGeom prst="rect">
            <a:avLst/>
          </a:prstGeom>
        </p:spPr>
        <p:txBody>
          <a:bodyPr wrap="square">
            <a:spAutoFit/>
          </a:bodyPr>
          <a:lstStyle/>
          <a:p>
            <a:pPr marL="0" indent="0" algn="ctr">
              <a:buNone/>
            </a:pPr>
            <a:r>
              <a:rPr lang="en-AU" sz="1600" dirty="0" smtClean="0">
                <a:solidFill>
                  <a:srgbClr val="2E3B48"/>
                </a:solidFill>
                <a:latin typeface="Helvetica" panose="020B0604020202020204" pitchFamily="34" charset="0"/>
                <a:cs typeface="Helvetica" panose="020B0604020202020204" pitchFamily="34" charset="0"/>
              </a:rPr>
              <a:t>Avoiding the use of jargon. </a:t>
            </a:r>
            <a:r>
              <a:rPr lang="en-AU" sz="1600" dirty="0">
                <a:solidFill>
                  <a:srgbClr val="2E3B48"/>
                </a:solidFill>
                <a:latin typeface="Helvetica" panose="020B0604020202020204" pitchFamily="34" charset="0"/>
                <a:cs typeface="Helvetica" panose="020B0604020202020204" pitchFamily="34" charset="0"/>
              </a:rPr>
              <a:t>While these terms and roles are important for our internal team and our agile practice, they can be a barrier to understanding - particularly with our wider stakeholders.</a:t>
            </a:r>
          </a:p>
        </p:txBody>
      </p:sp>
      <p:sp>
        <p:nvSpPr>
          <p:cNvPr id="8" name="Rectangle 7"/>
          <p:cNvSpPr/>
          <p:nvPr/>
        </p:nvSpPr>
        <p:spPr>
          <a:xfrm>
            <a:off x="1463796" y="6289320"/>
            <a:ext cx="6999980" cy="523220"/>
          </a:xfrm>
          <a:prstGeom prst="rect">
            <a:avLst/>
          </a:prstGeom>
        </p:spPr>
        <p:txBody>
          <a:bodyPr wrap="square">
            <a:spAutoFit/>
          </a:bodyPr>
          <a:lstStyle/>
          <a:p>
            <a:pPr marL="0" indent="0">
              <a:buNone/>
            </a:pPr>
            <a:r>
              <a:rPr lang="en-AU" sz="1400" b="1" i="1" dirty="0">
                <a:solidFill>
                  <a:schemeClr val="bg1"/>
                </a:solidFill>
                <a:latin typeface="Helvetica" panose="020B0604020202020204" pitchFamily="34" charset="0"/>
                <a:cs typeface="Helvetica" panose="020B0604020202020204" pitchFamily="34" charset="0"/>
              </a:rPr>
              <a:t>“Show don’t tell”</a:t>
            </a:r>
            <a:r>
              <a:rPr lang="en-AU" sz="1400" i="1" dirty="0">
                <a:solidFill>
                  <a:schemeClr val="bg1"/>
                </a:solidFill>
                <a:latin typeface="Helvetica" panose="020B0604020202020204" pitchFamily="34" charset="0"/>
                <a:cs typeface="Helvetica" panose="020B0604020202020204" pitchFamily="34" charset="0"/>
              </a:rPr>
              <a:t> Stakeholders are likely to be more willing to listen to </a:t>
            </a:r>
            <a:br>
              <a:rPr lang="en-AU" sz="1400" i="1" dirty="0">
                <a:solidFill>
                  <a:schemeClr val="bg1"/>
                </a:solidFill>
                <a:latin typeface="Helvetica" panose="020B0604020202020204" pitchFamily="34" charset="0"/>
                <a:cs typeface="Helvetica" panose="020B0604020202020204" pitchFamily="34" charset="0"/>
              </a:rPr>
            </a:br>
            <a:r>
              <a:rPr lang="en-AU" sz="1400" i="1" dirty="0">
                <a:solidFill>
                  <a:schemeClr val="bg1"/>
                </a:solidFill>
                <a:latin typeface="Helvetica" panose="020B0604020202020204" pitchFamily="34" charset="0"/>
                <a:cs typeface="Helvetica" panose="020B0604020202020204" pitchFamily="34" charset="0"/>
              </a:rPr>
              <a:t>proof-of-delivery, than in-principle discussions on methodology</a:t>
            </a:r>
          </a:p>
        </p:txBody>
      </p:sp>
      <p:cxnSp>
        <p:nvCxnSpPr>
          <p:cNvPr id="9" name="Straight Connector 8"/>
          <p:cNvCxnSpPr/>
          <p:nvPr/>
        </p:nvCxnSpPr>
        <p:spPr>
          <a:xfrm flipH="1">
            <a:off x="4063913" y="2876673"/>
            <a:ext cx="752677" cy="130278"/>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105501" y="3226617"/>
            <a:ext cx="699294" cy="9412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4139578" y="3363638"/>
            <a:ext cx="665217" cy="330019"/>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3211286" y="3629792"/>
            <a:ext cx="1605303" cy="596172"/>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4139578" y="4225964"/>
            <a:ext cx="677012" cy="757516"/>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105500" y="5135880"/>
            <a:ext cx="699296" cy="417427"/>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0BC6CE8E-0F55-604F-9B0D-90CDD098E5AE}" type="slidenum">
              <a:rPr lang="en-US" smtClean="0"/>
              <a:t>48</a:t>
            </a:fld>
            <a:endParaRPr lang="en-US" dirty="0"/>
          </a:p>
        </p:txBody>
      </p:sp>
    </p:spTree>
    <p:extLst>
      <p:ext uri="{BB962C8B-B14F-4D97-AF65-F5344CB8AC3E}">
        <p14:creationId xmlns:p14="http://schemas.microsoft.com/office/powerpoint/2010/main" val="21563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000" b="1" dirty="0" smtClean="0"/>
              <a:t>Key Learning 5: </a:t>
            </a:r>
            <a:r>
              <a:rPr lang="en-AU" sz="2000" b="1" dirty="0"/>
              <a:t>Investments in better IT development practices are a pre-requisite for </a:t>
            </a:r>
            <a:r>
              <a:rPr lang="en-AU" sz="2000" b="1" dirty="0" smtClean="0"/>
              <a:t>successful agile </a:t>
            </a:r>
            <a:r>
              <a:rPr lang="en-AU" sz="2000" b="1" dirty="0"/>
              <a:t>delivery at </a:t>
            </a:r>
            <a:r>
              <a:rPr lang="en-AU" sz="2000" b="1" dirty="0" smtClean="0"/>
              <a:t>velocity and scale</a:t>
            </a:r>
            <a:endParaRPr lang="en-AU" sz="2000" b="1" dirty="0"/>
          </a:p>
        </p:txBody>
      </p:sp>
      <p:sp>
        <p:nvSpPr>
          <p:cNvPr id="3" name="Content Placeholder 2"/>
          <p:cNvSpPr>
            <a:spLocks noGrp="1"/>
          </p:cNvSpPr>
          <p:nvPr>
            <p:ph sz="half" idx="1"/>
          </p:nvPr>
        </p:nvSpPr>
        <p:spPr>
          <a:xfrm>
            <a:off x="1091045" y="1569604"/>
            <a:ext cx="4475365" cy="5060373"/>
          </a:xfrm>
        </p:spPr>
        <p:txBody>
          <a:bodyPr>
            <a:normAutofit/>
          </a:bodyPr>
          <a:lstStyle/>
          <a:p>
            <a:r>
              <a:rPr lang="en-AU" sz="1600" dirty="0"/>
              <a:t>Use of agile tools: e.g. Jira, Rally</a:t>
            </a:r>
          </a:p>
          <a:p>
            <a:r>
              <a:rPr lang="en-AU" sz="1600" dirty="0"/>
              <a:t>Collaboration tools: e.g. Confluence</a:t>
            </a:r>
          </a:p>
          <a:p>
            <a:r>
              <a:rPr lang="en-AU" sz="1600" dirty="0"/>
              <a:t>Use of modern languages &amp; frameworks for ‘hotspot’ areas of frequently change.</a:t>
            </a:r>
          </a:p>
          <a:p>
            <a:r>
              <a:rPr lang="en-AU" sz="1600" dirty="0"/>
              <a:t>Automated unit testing and use of dependency injection. Development of Continuous Integration Testing &amp; Continuous Deployment pipelines</a:t>
            </a:r>
          </a:p>
          <a:p>
            <a:r>
              <a:rPr lang="en-AU" sz="1600" dirty="0"/>
              <a:t>Use of modern distributed version control systems</a:t>
            </a:r>
          </a:p>
          <a:p>
            <a:r>
              <a:rPr lang="en-AU" sz="1600" dirty="0"/>
              <a:t>Access to cloud infrastructure</a:t>
            </a:r>
          </a:p>
          <a:p>
            <a:r>
              <a:rPr lang="en-AU" sz="1600" dirty="0"/>
              <a:t>Leverage &amp; service-enable key IT building blocks: </a:t>
            </a:r>
            <a:endParaRPr lang="en-AU" sz="1200" dirty="0"/>
          </a:p>
          <a:p>
            <a:pPr lvl="1"/>
            <a:r>
              <a:rPr lang="en-AU" sz="1200" dirty="0"/>
              <a:t>Form capture </a:t>
            </a:r>
          </a:p>
          <a:p>
            <a:pPr lvl="1"/>
            <a:r>
              <a:rPr lang="en-AU" sz="1200" dirty="0"/>
              <a:t>Workflow, BPM &amp; imaging</a:t>
            </a:r>
          </a:p>
          <a:p>
            <a:pPr lvl="1"/>
            <a:r>
              <a:rPr lang="en-AU" sz="1200" dirty="0"/>
              <a:t>CRM customer master</a:t>
            </a:r>
          </a:p>
          <a:p>
            <a:pPr lvl="1"/>
            <a:r>
              <a:rPr lang="en-AU" sz="1200" dirty="0"/>
              <a:t>HR user master</a:t>
            </a:r>
          </a:p>
        </p:txBody>
      </p:sp>
      <p:sp>
        <p:nvSpPr>
          <p:cNvPr id="6" name="object 6"/>
          <p:cNvSpPr/>
          <p:nvPr/>
        </p:nvSpPr>
        <p:spPr>
          <a:xfrm rot="16200000">
            <a:off x="-1218662" y="3198678"/>
            <a:ext cx="3747310" cy="489160"/>
          </a:xfrm>
          <a:prstGeom prst="homePlate">
            <a:avLst/>
          </a:prstGeom>
          <a:solidFill>
            <a:srgbClr val="89A4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lt1"/>
                </a:solidFill>
                <a:latin typeface="+mn-lt"/>
                <a:ea typeface="+mn-ea"/>
              </a:rPr>
              <a:t>Payback / return on investment</a:t>
            </a:r>
            <a:endParaRPr dirty="0">
              <a:solidFill>
                <a:schemeClr val="lt1"/>
              </a:solidFill>
              <a:latin typeface="+mn-lt"/>
              <a:ea typeface="+mn-ea"/>
            </a:endParaRPr>
          </a:p>
        </p:txBody>
      </p:sp>
      <p:sp>
        <p:nvSpPr>
          <p:cNvPr id="7" name="object 6"/>
          <p:cNvSpPr/>
          <p:nvPr/>
        </p:nvSpPr>
        <p:spPr>
          <a:xfrm flipH="1">
            <a:off x="5440680" y="1581033"/>
            <a:ext cx="3599410" cy="557391"/>
          </a:xfrm>
          <a:prstGeom prst="homePlate">
            <a:avLst/>
          </a:prstGeom>
          <a:solidFill>
            <a:srgbClr val="89A4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pPr>
            <a:r>
              <a:rPr lang="en-US" sz="1200" dirty="0">
                <a:latin typeface="Helvetica" panose="020B0604020202020204" pitchFamily="34" charset="0"/>
                <a:cs typeface="Helvetica" panose="020B0604020202020204" pitchFamily="34" charset="0"/>
              </a:rPr>
              <a:t>Replace traditional style requirements docs</a:t>
            </a:r>
          </a:p>
          <a:p>
            <a:pPr marL="285750" indent="-285750">
              <a:buFontTx/>
              <a:buChar char="-"/>
            </a:pPr>
            <a:r>
              <a:rPr lang="en-US" sz="1200" dirty="0">
                <a:latin typeface="Helvetica" panose="020B0604020202020204" pitchFamily="34" charset="0"/>
                <a:cs typeface="Helvetica" panose="020B0604020202020204" pitchFamily="34" charset="0"/>
              </a:rPr>
              <a:t>Enables controlled change &amp; </a:t>
            </a:r>
            <a:r>
              <a:rPr lang="en-US" sz="1200" dirty="0" err="1">
                <a:latin typeface="Helvetica" panose="020B0604020202020204" pitchFamily="34" charset="0"/>
                <a:cs typeface="Helvetica" panose="020B0604020202020204" pitchFamily="34" charset="0"/>
              </a:rPr>
              <a:t>reprioritisation</a:t>
            </a:r>
            <a:endParaRPr lang="en-US" sz="1200" dirty="0">
              <a:latin typeface="Helvetica" panose="020B0604020202020204" pitchFamily="34" charset="0"/>
              <a:cs typeface="Helvetica" panose="020B0604020202020204" pitchFamily="34" charset="0"/>
            </a:endParaRPr>
          </a:p>
          <a:p>
            <a:pPr marL="285750" indent="-285750">
              <a:buFontTx/>
              <a:buChar char="-"/>
            </a:pPr>
            <a:r>
              <a:rPr lang="en-US" sz="1200" dirty="0">
                <a:latin typeface="Helvetica" panose="020B0604020202020204" pitchFamily="34" charset="0"/>
                <a:cs typeface="Helvetica" panose="020B0604020202020204" pitchFamily="34" charset="0"/>
              </a:rPr>
              <a:t>Avoids email chaos</a:t>
            </a:r>
          </a:p>
        </p:txBody>
      </p:sp>
      <p:sp>
        <p:nvSpPr>
          <p:cNvPr id="8" name="object 6"/>
          <p:cNvSpPr/>
          <p:nvPr/>
        </p:nvSpPr>
        <p:spPr>
          <a:xfrm flipH="1">
            <a:off x="5440678" y="2203102"/>
            <a:ext cx="3599409" cy="361926"/>
          </a:xfrm>
          <a:prstGeom prst="homePlate">
            <a:avLst>
              <a:gd name="adj" fmla="val 81528"/>
            </a:avLst>
          </a:prstGeom>
          <a:solidFill>
            <a:srgbClr val="89A4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pPr>
            <a:r>
              <a:rPr lang="en-US" sz="1200" dirty="0">
                <a:latin typeface="Helvetica" panose="020B0604020202020204" pitchFamily="34" charset="0"/>
                <a:cs typeface="Helvetica" panose="020B0604020202020204" pitchFamily="34" charset="0"/>
              </a:rPr>
              <a:t>Greater developer productivity </a:t>
            </a:r>
          </a:p>
          <a:p>
            <a:pPr marL="285750" indent="-285750">
              <a:buFontTx/>
              <a:buChar char="-"/>
            </a:pPr>
            <a:r>
              <a:rPr lang="en-US" sz="1200" dirty="0">
                <a:latin typeface="Helvetica" panose="020B0604020202020204" pitchFamily="34" charset="0"/>
                <a:cs typeface="Helvetica" panose="020B0604020202020204" pitchFamily="34" charset="0"/>
              </a:rPr>
              <a:t>Enabler for unit test automation (see below)</a:t>
            </a:r>
          </a:p>
        </p:txBody>
      </p:sp>
      <p:sp>
        <p:nvSpPr>
          <p:cNvPr id="9" name="object 6"/>
          <p:cNvSpPr/>
          <p:nvPr/>
        </p:nvSpPr>
        <p:spPr>
          <a:xfrm flipH="1">
            <a:off x="5440676" y="3925361"/>
            <a:ext cx="3599409" cy="379055"/>
          </a:xfrm>
          <a:prstGeom prst="homePlate">
            <a:avLst>
              <a:gd name="adj" fmla="val 79102"/>
            </a:avLst>
          </a:prstGeom>
          <a:solidFill>
            <a:srgbClr val="89A4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pPr>
            <a:r>
              <a:rPr lang="en-US" sz="1200" dirty="0">
                <a:latin typeface="Helvetica" panose="020B0604020202020204" pitchFamily="34" charset="0"/>
                <a:cs typeface="Helvetica" panose="020B0604020202020204" pitchFamily="34" charset="0"/>
              </a:rPr>
              <a:t>Enables developers to more easily work on the same code base in parallel</a:t>
            </a:r>
          </a:p>
        </p:txBody>
      </p:sp>
      <p:sp>
        <p:nvSpPr>
          <p:cNvPr id="10" name="object 6"/>
          <p:cNvSpPr/>
          <p:nvPr/>
        </p:nvSpPr>
        <p:spPr>
          <a:xfrm flipH="1">
            <a:off x="5440674" y="2622899"/>
            <a:ext cx="3599409" cy="1245312"/>
          </a:xfrm>
          <a:prstGeom prst="homePlate">
            <a:avLst>
              <a:gd name="adj" fmla="val 23357"/>
            </a:avLst>
          </a:prstGeom>
          <a:solidFill>
            <a:srgbClr val="89A4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pPr>
            <a:r>
              <a:rPr lang="en-US" sz="1200" dirty="0">
                <a:latin typeface="Helvetica" panose="020B0604020202020204" pitchFamily="34" charset="0"/>
                <a:cs typeface="Helvetica" panose="020B0604020202020204" pitchFamily="34" charset="0"/>
              </a:rPr>
              <a:t>Automated testing allows every new change and feature to be fully regression tested prior to deployment, massively reducing the risk of unexpected and untested defects.</a:t>
            </a:r>
          </a:p>
          <a:p>
            <a:pPr marL="285750" indent="-285750">
              <a:buFontTx/>
              <a:buChar char="-"/>
            </a:pPr>
            <a:r>
              <a:rPr lang="en-US" sz="1200" dirty="0">
                <a:latin typeface="Helvetica" panose="020B0604020202020204" pitchFamily="34" charset="0"/>
                <a:cs typeface="Helvetica" panose="020B0604020202020204" pitchFamily="34" charset="0"/>
              </a:rPr>
              <a:t>Essential for maintaining development velocity</a:t>
            </a:r>
          </a:p>
        </p:txBody>
      </p:sp>
      <p:sp>
        <p:nvSpPr>
          <p:cNvPr id="11" name="object 6"/>
          <p:cNvSpPr/>
          <p:nvPr/>
        </p:nvSpPr>
        <p:spPr>
          <a:xfrm flipH="1">
            <a:off x="5440673" y="4363396"/>
            <a:ext cx="3599409" cy="379054"/>
          </a:xfrm>
          <a:prstGeom prst="homePlate">
            <a:avLst>
              <a:gd name="adj" fmla="val 82118"/>
            </a:avLst>
          </a:prstGeom>
          <a:solidFill>
            <a:srgbClr val="89A4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pPr>
            <a:r>
              <a:rPr lang="en-US" sz="1200" dirty="0">
                <a:latin typeface="Helvetica" panose="020B0604020202020204" pitchFamily="34" charset="0"/>
                <a:cs typeface="Helvetica" panose="020B0604020202020204" pitchFamily="34" charset="0"/>
              </a:rPr>
              <a:t>Significantly lower lead times for establishing &amp; scaling environments</a:t>
            </a:r>
          </a:p>
        </p:txBody>
      </p:sp>
      <p:sp>
        <p:nvSpPr>
          <p:cNvPr id="12" name="object 6"/>
          <p:cNvSpPr/>
          <p:nvPr/>
        </p:nvSpPr>
        <p:spPr>
          <a:xfrm flipH="1">
            <a:off x="5440679" y="4802410"/>
            <a:ext cx="3599409" cy="1084040"/>
          </a:xfrm>
          <a:prstGeom prst="homePlate">
            <a:avLst>
              <a:gd name="adj" fmla="val 32626"/>
            </a:avLst>
          </a:prstGeom>
          <a:solidFill>
            <a:srgbClr val="89A4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pPr>
            <a:r>
              <a:rPr lang="en-US" sz="1200" dirty="0">
                <a:latin typeface="Helvetica" panose="020B0604020202020204" pitchFamily="34" charset="0"/>
                <a:cs typeface="Helvetica" panose="020B0604020202020204" pitchFamily="34" charset="0"/>
              </a:rPr>
              <a:t>Step change in both:</a:t>
            </a:r>
          </a:p>
          <a:p>
            <a:pPr marL="742950" lvl="1" indent="-285750">
              <a:buFontTx/>
              <a:buChar char="-"/>
            </a:pPr>
            <a:r>
              <a:rPr lang="en-US" sz="1200" dirty="0">
                <a:latin typeface="Helvetica" panose="020B0604020202020204" pitchFamily="34" charset="0"/>
                <a:cs typeface="Helvetica" panose="020B0604020202020204" pitchFamily="34" charset="0"/>
              </a:rPr>
              <a:t>developer productivity </a:t>
            </a:r>
          </a:p>
          <a:p>
            <a:pPr marL="742950" lvl="1" indent="-285750">
              <a:buFontTx/>
              <a:buChar char="-"/>
            </a:pPr>
            <a:r>
              <a:rPr lang="en-US" sz="1200" dirty="0">
                <a:latin typeface="Helvetica" panose="020B0604020202020204" pitchFamily="34" charset="0"/>
                <a:cs typeface="Helvetica" panose="020B0604020202020204" pitchFamily="34" charset="0"/>
              </a:rPr>
              <a:t>responsiveness to changing requirements</a:t>
            </a:r>
          </a:p>
          <a:p>
            <a:pPr marL="285750" indent="-285750">
              <a:buFontTx/>
              <a:buChar char="-"/>
            </a:pPr>
            <a:endParaRPr lang="en-US" sz="1200" dirty="0">
              <a:latin typeface="Helvetica" panose="020B0604020202020204" pitchFamily="34" charset="0"/>
              <a:cs typeface="Helvetica" panose="020B0604020202020204" pitchFamily="34" charset="0"/>
            </a:endParaRPr>
          </a:p>
        </p:txBody>
      </p:sp>
      <p:sp>
        <p:nvSpPr>
          <p:cNvPr id="13" name="Slide Number Placeholder 12"/>
          <p:cNvSpPr>
            <a:spLocks noGrp="1"/>
          </p:cNvSpPr>
          <p:nvPr>
            <p:ph type="sldNum" sz="quarter" idx="12"/>
          </p:nvPr>
        </p:nvSpPr>
        <p:spPr/>
        <p:txBody>
          <a:bodyPr/>
          <a:lstStyle/>
          <a:p>
            <a:fld id="{0BC6CE8E-0F55-604F-9B0D-90CDD098E5AE}" type="slidenum">
              <a:rPr lang="en-US" smtClean="0"/>
              <a:t>49</a:t>
            </a:fld>
            <a:endParaRPr lang="en-US" dirty="0"/>
          </a:p>
        </p:txBody>
      </p:sp>
    </p:spTree>
    <p:extLst>
      <p:ext uri="{BB962C8B-B14F-4D97-AF65-F5344CB8AC3E}">
        <p14:creationId xmlns:p14="http://schemas.microsoft.com/office/powerpoint/2010/main" val="408896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38124" y="171450"/>
            <a:ext cx="8691563" cy="749300"/>
          </a:xfrm>
        </p:spPr>
        <p:txBody>
          <a:bodyPr>
            <a:normAutofit fontScale="90000"/>
          </a:bodyPr>
          <a:lstStyle/>
          <a:p>
            <a:pPr algn="l"/>
            <a:r>
              <a:rPr lang="en-AU" altLang="en-US" sz="2100" dirty="0"/>
              <a:t>The Study found that the sustained high performing corporations were able to adapt by utilising a set of integrated routines allowing them to make timely, effective and sustained responses to environmental change.</a:t>
            </a:r>
          </a:p>
        </p:txBody>
      </p:sp>
      <p:sp>
        <p:nvSpPr>
          <p:cNvPr id="11267" name="AutoShape 6" descr="Image result for boeing logo"/>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endParaRPr lang="en-AU" altLang="en-US" sz="1800"/>
          </a:p>
        </p:txBody>
      </p:sp>
      <p:sp>
        <p:nvSpPr>
          <p:cNvPr id="4" name="Rectangle 4"/>
          <p:cNvSpPr>
            <a:spLocks noChangeArrowheads="1"/>
          </p:cNvSpPr>
          <p:nvPr>
            <p:custDataLst>
              <p:tags r:id="rId1"/>
            </p:custDataLst>
          </p:nvPr>
        </p:nvSpPr>
        <p:spPr bwMode="auto">
          <a:xfrm>
            <a:off x="995363" y="1509016"/>
            <a:ext cx="1574800" cy="4410075"/>
          </a:xfrm>
          <a:prstGeom prst="rect">
            <a:avLst/>
          </a:prstGeom>
          <a:solidFill>
            <a:srgbClr val="0000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3077"/>
          <a:lstStyle>
            <a:lvl1pPr marL="342900" indent="-342900">
              <a:defRPr sz="1500" b="1">
                <a:solidFill>
                  <a:schemeClr val="bg1"/>
                </a:solidFill>
                <a:latin typeface="Arial" panose="020B0604020202020204" pitchFamily="34" charset="0"/>
                <a:cs typeface="Arial" panose="020B0604020202020204" pitchFamily="34" charset="0"/>
              </a:defRPr>
            </a:lvl1pPr>
            <a:lvl2pPr marL="1588">
              <a:defRPr sz="1500" b="1">
                <a:solidFill>
                  <a:schemeClr val="bg1"/>
                </a:solidFill>
                <a:latin typeface="Arial" panose="020B0604020202020204" pitchFamily="34" charset="0"/>
                <a:cs typeface="Arial" panose="020B0604020202020204" pitchFamily="34" charset="0"/>
              </a:defRPr>
            </a:lvl2pPr>
            <a:lvl3pPr marL="1143000" indent="-228600">
              <a:defRPr sz="1500" b="1">
                <a:solidFill>
                  <a:schemeClr val="bg1"/>
                </a:solidFill>
                <a:latin typeface="Arial" panose="020B0604020202020204" pitchFamily="34" charset="0"/>
                <a:cs typeface="Arial" panose="020B0604020202020204" pitchFamily="34" charset="0"/>
              </a:defRPr>
            </a:lvl3pPr>
            <a:lvl4pPr marL="1600200" indent="-228600">
              <a:defRPr sz="1500" b="1">
                <a:solidFill>
                  <a:schemeClr val="bg1"/>
                </a:solidFill>
                <a:latin typeface="Arial" panose="020B0604020202020204" pitchFamily="34" charset="0"/>
                <a:cs typeface="Arial" panose="020B0604020202020204" pitchFamily="34" charset="0"/>
              </a:defRPr>
            </a:lvl4pPr>
            <a:lvl5pPr marL="2057400" indent="-228600">
              <a:defRPr sz="1500" b="1">
                <a:solidFill>
                  <a:schemeClr val="bg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9pPr>
          </a:lstStyle>
          <a:p>
            <a:pPr lvl="1">
              <a:lnSpc>
                <a:spcPct val="90000"/>
              </a:lnSpc>
              <a:spcBef>
                <a:spcPts val="2769"/>
              </a:spcBef>
              <a:defRPr/>
            </a:pPr>
            <a:endParaRPr lang="en-US" sz="1292">
              <a:solidFill>
                <a:srgbClr val="FFFFFF"/>
              </a:solidFill>
              <a:ea typeface="ＭＳ Ｐゴシック" panose="020B0600070205080204" pitchFamily="34" charset="-128"/>
            </a:endParaRPr>
          </a:p>
        </p:txBody>
      </p:sp>
      <p:cxnSp>
        <p:nvCxnSpPr>
          <p:cNvPr id="11269" name="Straight Connector 2"/>
          <p:cNvCxnSpPr>
            <a:cxnSpLocks noChangeShapeType="1"/>
          </p:cNvCxnSpPr>
          <p:nvPr/>
        </p:nvCxnSpPr>
        <p:spPr bwMode="auto">
          <a:xfrm>
            <a:off x="2773363" y="1536004"/>
            <a:ext cx="490855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1270" name="AutoShape 8"/>
          <p:cNvSpPr>
            <a:spLocks noChangeArrowheads="1"/>
          </p:cNvSpPr>
          <p:nvPr>
            <p:custDataLst>
              <p:tags r:id="rId2"/>
            </p:custDataLst>
          </p:nvPr>
        </p:nvSpPr>
        <p:spPr bwMode="auto">
          <a:xfrm>
            <a:off x="1300163" y="1697929"/>
            <a:ext cx="1879600" cy="882650"/>
          </a:xfrm>
          <a:prstGeom prst="homePlate">
            <a:avLst>
              <a:gd name="adj" fmla="val 20881"/>
            </a:avLst>
          </a:prstGeom>
          <a:solidFill>
            <a:schemeClr val="bg1"/>
          </a:solidFill>
          <a:ln w="9525" algn="ctr">
            <a:solidFill>
              <a:srgbClr val="9E928A"/>
            </a:solidFill>
            <a:miter lim="800000"/>
            <a:headEnd/>
            <a:tailEnd/>
          </a:ln>
        </p:spPr>
        <p:txBody>
          <a:bodyPr lIns="83077" anchor="ctr"/>
          <a:lstStyle>
            <a:lvl1pPr marL="342900" indent="-342900">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1588">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lvl="1">
              <a:spcBef>
                <a:spcPct val="40000"/>
              </a:spcBef>
              <a:buClrTx/>
              <a:buFontTx/>
              <a:buNone/>
            </a:pPr>
            <a:r>
              <a:rPr lang="en-US" altLang="en-US" sz="1200" b="1">
                <a:solidFill>
                  <a:srgbClr val="000000"/>
                </a:solidFill>
                <a:cs typeface="Arial" panose="020B0604020202020204" pitchFamily="34" charset="0"/>
              </a:rPr>
              <a:t>Strategising</a:t>
            </a:r>
          </a:p>
        </p:txBody>
      </p:sp>
      <p:sp>
        <p:nvSpPr>
          <p:cNvPr id="7" name="Rectangle 6"/>
          <p:cNvSpPr>
            <a:spLocks noChangeArrowheads="1"/>
          </p:cNvSpPr>
          <p:nvPr/>
        </p:nvSpPr>
        <p:spPr bwMode="gray">
          <a:xfrm>
            <a:off x="3357563" y="1670941"/>
            <a:ext cx="4324350" cy="909638"/>
          </a:xfrm>
          <a:prstGeom prst="rect">
            <a:avLst/>
          </a:prstGeom>
          <a:solidFill>
            <a:schemeClr val="bg2">
              <a:lumMod val="10000"/>
              <a:lumOff val="90000"/>
            </a:schemeClr>
          </a:solidFill>
          <a:ln>
            <a:noFill/>
          </a:ln>
        </p:spPr>
        <p:txBody>
          <a:bodyPr wrap="none" lIns="0" tIns="0" rIns="0" bIns="0" anchor="ctr"/>
          <a:lstStyle/>
          <a:p>
            <a:pPr>
              <a:defRPr/>
            </a:pPr>
            <a:endParaRPr lang="en-US">
              <a:latin typeface="Arial" charset="0"/>
              <a:ea typeface="ＭＳ Ｐゴシック" panose="020B0600070205080204" pitchFamily="34" charset="-128"/>
              <a:cs typeface="Arial" charset="0"/>
            </a:endParaRPr>
          </a:p>
        </p:txBody>
      </p:sp>
      <p:sp>
        <p:nvSpPr>
          <p:cNvPr id="8" name="Rounded Rectangle 15"/>
          <p:cNvSpPr>
            <a:spLocks noChangeArrowheads="1"/>
          </p:cNvSpPr>
          <p:nvPr>
            <p:custDataLst>
              <p:tags r:id="rId3"/>
            </p:custDataLst>
          </p:nvPr>
        </p:nvSpPr>
        <p:spPr bwMode="auto">
          <a:xfrm>
            <a:off x="3417888" y="1770954"/>
            <a:ext cx="39116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dash"/>
                <a:round/>
                <a:headEnd/>
                <a:tailEnd/>
              </a14:hiddenLine>
            </a:ext>
          </a:extLst>
        </p:spPr>
        <p:txBody>
          <a:bodyPr lIns="83077" tIns="83077" rIns="83077" bIns="83077" anchor="ctr"/>
          <a:lstStyle>
            <a:lvl1pPr marL="119063" indent="-119063">
              <a:defRPr sz="1500" b="1">
                <a:solidFill>
                  <a:schemeClr val="bg1"/>
                </a:solidFill>
                <a:latin typeface="Arial" panose="020B0604020202020204" pitchFamily="34" charset="0"/>
                <a:cs typeface="Arial" panose="020B0604020202020204" pitchFamily="34" charset="0"/>
              </a:defRPr>
            </a:lvl1pPr>
            <a:lvl2pPr marL="742950" indent="-285750">
              <a:defRPr sz="1500" b="1">
                <a:solidFill>
                  <a:schemeClr val="bg1"/>
                </a:solidFill>
                <a:latin typeface="Arial" panose="020B0604020202020204" pitchFamily="34" charset="0"/>
                <a:cs typeface="Arial" panose="020B0604020202020204" pitchFamily="34" charset="0"/>
              </a:defRPr>
            </a:lvl2pPr>
            <a:lvl3pPr marL="1143000" indent="-228600">
              <a:defRPr sz="1500" b="1">
                <a:solidFill>
                  <a:schemeClr val="bg1"/>
                </a:solidFill>
                <a:latin typeface="Arial" panose="020B0604020202020204" pitchFamily="34" charset="0"/>
                <a:cs typeface="Arial" panose="020B0604020202020204" pitchFamily="34" charset="0"/>
              </a:defRPr>
            </a:lvl3pPr>
            <a:lvl4pPr marL="1600200" indent="-228600">
              <a:defRPr sz="1500" b="1">
                <a:solidFill>
                  <a:schemeClr val="bg1"/>
                </a:solidFill>
                <a:latin typeface="Arial" panose="020B0604020202020204" pitchFamily="34" charset="0"/>
                <a:cs typeface="Arial" panose="020B0604020202020204" pitchFamily="34" charset="0"/>
              </a:defRPr>
            </a:lvl4pPr>
            <a:lvl5pPr marL="2057400" indent="-228600">
              <a:defRPr sz="1500" b="1">
                <a:solidFill>
                  <a:schemeClr val="bg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9pPr>
          </a:lstStyle>
          <a:p>
            <a:pPr>
              <a:buClr>
                <a:srgbClr val="000066"/>
              </a:buClr>
              <a:buFont typeface="Wingdings" panose="05000000000000000000" pitchFamily="2" charset="2"/>
              <a:buChar char="§"/>
              <a:defRPr/>
            </a:pPr>
            <a:r>
              <a:rPr lang="en-US" sz="1050" dirty="0">
                <a:solidFill>
                  <a:schemeClr val="tx1">
                    <a:lumMod val="50000"/>
                    <a:lumOff val="50000"/>
                  </a:schemeClr>
                </a:solidFill>
              </a:rPr>
              <a:t>How top management teams establish an aspirational </a:t>
            </a:r>
            <a:r>
              <a:rPr lang="en-US" sz="1050" i="1" dirty="0">
                <a:solidFill>
                  <a:schemeClr val="tx1">
                    <a:lumMod val="50000"/>
                    <a:lumOff val="50000"/>
                  </a:schemeClr>
                </a:solidFill>
              </a:rPr>
              <a:t>purpose</a:t>
            </a:r>
            <a:r>
              <a:rPr lang="en-US" sz="1050" dirty="0">
                <a:solidFill>
                  <a:schemeClr val="tx1">
                    <a:lumMod val="50000"/>
                    <a:lumOff val="50000"/>
                  </a:schemeClr>
                </a:solidFill>
              </a:rPr>
              <a:t>, develop widely shared </a:t>
            </a:r>
            <a:r>
              <a:rPr lang="en-US" sz="1050" i="1" dirty="0">
                <a:solidFill>
                  <a:schemeClr val="tx1">
                    <a:lumMod val="50000"/>
                    <a:lumOff val="50000"/>
                  </a:schemeClr>
                </a:solidFill>
              </a:rPr>
              <a:t>strategy</a:t>
            </a:r>
            <a:r>
              <a:rPr lang="en-US" sz="1050" dirty="0">
                <a:solidFill>
                  <a:schemeClr val="tx1">
                    <a:lumMod val="50000"/>
                    <a:lumOff val="50000"/>
                  </a:schemeClr>
                </a:solidFill>
              </a:rPr>
              <a:t>, and manage the climate and commitment to execution. </a:t>
            </a:r>
          </a:p>
        </p:txBody>
      </p:sp>
      <p:sp>
        <p:nvSpPr>
          <p:cNvPr id="9" name="Oval 29"/>
          <p:cNvSpPr>
            <a:spLocks noChangeArrowheads="1"/>
          </p:cNvSpPr>
          <p:nvPr/>
        </p:nvSpPr>
        <p:spPr bwMode="gray">
          <a:xfrm>
            <a:off x="1181100" y="1670941"/>
            <a:ext cx="211138" cy="193675"/>
          </a:xfrm>
          <a:prstGeom prst="ellipse">
            <a:avLst/>
          </a:prstGeom>
          <a:solidFill>
            <a:srgbClr val="7030A0"/>
          </a:solidFill>
          <a:ln w="9525">
            <a:solidFill>
              <a:srgbClr val="000000"/>
            </a:solidFill>
            <a:round/>
            <a:headEnd/>
            <a:tailEnd/>
          </a:ln>
        </p:spPr>
        <p:txBody>
          <a:bodyPr wrap="none" lIns="0" tIns="0" rIns="0" bIns="0" anchor="ctr"/>
          <a:lstStyle>
            <a:lvl1pPr>
              <a:defRPr sz="1500" b="1">
                <a:solidFill>
                  <a:schemeClr val="bg1"/>
                </a:solidFill>
                <a:latin typeface="Arial" panose="020B0604020202020204" pitchFamily="34" charset="0"/>
                <a:cs typeface="Arial" panose="020B0604020202020204" pitchFamily="34" charset="0"/>
              </a:defRPr>
            </a:lvl1pPr>
            <a:lvl2pPr marL="742950" indent="-285750">
              <a:defRPr sz="1500" b="1">
                <a:solidFill>
                  <a:schemeClr val="bg1"/>
                </a:solidFill>
                <a:latin typeface="Arial" panose="020B0604020202020204" pitchFamily="34" charset="0"/>
                <a:cs typeface="Arial" panose="020B0604020202020204" pitchFamily="34" charset="0"/>
              </a:defRPr>
            </a:lvl2pPr>
            <a:lvl3pPr marL="1143000" indent="-228600">
              <a:defRPr sz="1500" b="1">
                <a:solidFill>
                  <a:schemeClr val="bg1"/>
                </a:solidFill>
                <a:latin typeface="Arial" panose="020B0604020202020204" pitchFamily="34" charset="0"/>
                <a:cs typeface="Arial" panose="020B0604020202020204" pitchFamily="34" charset="0"/>
              </a:defRPr>
            </a:lvl3pPr>
            <a:lvl4pPr marL="1600200" indent="-228600">
              <a:defRPr sz="1500" b="1">
                <a:solidFill>
                  <a:schemeClr val="bg1"/>
                </a:solidFill>
                <a:latin typeface="Arial" panose="020B0604020202020204" pitchFamily="34" charset="0"/>
                <a:cs typeface="Arial" panose="020B0604020202020204" pitchFamily="34" charset="0"/>
              </a:defRPr>
            </a:lvl4pPr>
            <a:lvl5pPr marL="2057400" indent="-228600">
              <a:defRPr sz="1500" b="1">
                <a:solidFill>
                  <a:schemeClr val="bg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9pPr>
          </a:lstStyle>
          <a:p>
            <a:pPr algn="ctr">
              <a:defRPr/>
            </a:pPr>
            <a:r>
              <a:rPr lang="en-US" sz="831" dirty="0">
                <a:solidFill>
                  <a:srgbClr val="000000"/>
                </a:solidFill>
                <a:ea typeface="ＭＳ Ｐゴシック" panose="020B0600070205080204" pitchFamily="34" charset="-128"/>
              </a:rPr>
              <a:t>1</a:t>
            </a:r>
          </a:p>
        </p:txBody>
      </p:sp>
      <p:sp>
        <p:nvSpPr>
          <p:cNvPr id="11274" name="AutoShape 8"/>
          <p:cNvSpPr>
            <a:spLocks noChangeArrowheads="1"/>
          </p:cNvSpPr>
          <p:nvPr>
            <p:custDataLst>
              <p:tags r:id="rId4"/>
            </p:custDataLst>
          </p:nvPr>
        </p:nvSpPr>
        <p:spPr bwMode="auto">
          <a:xfrm>
            <a:off x="1325563" y="2742504"/>
            <a:ext cx="1854200" cy="890587"/>
          </a:xfrm>
          <a:prstGeom prst="homePlate">
            <a:avLst>
              <a:gd name="adj" fmla="val 20907"/>
            </a:avLst>
          </a:prstGeom>
          <a:solidFill>
            <a:schemeClr val="bg1"/>
          </a:solidFill>
          <a:ln w="9525" algn="ctr">
            <a:solidFill>
              <a:srgbClr val="9E928A"/>
            </a:solidFill>
            <a:miter lim="800000"/>
            <a:headEnd/>
            <a:tailEnd/>
          </a:ln>
        </p:spPr>
        <p:txBody>
          <a:bodyPr lIns="83077" anchor="ctr"/>
          <a:lstStyle>
            <a:lvl1pPr marL="342900" indent="-342900">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1588">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lvl="1">
              <a:spcBef>
                <a:spcPct val="40000"/>
              </a:spcBef>
              <a:buClrTx/>
              <a:buFontTx/>
              <a:buNone/>
            </a:pPr>
            <a:r>
              <a:rPr lang="en-US" altLang="en-US" sz="1200" b="1">
                <a:solidFill>
                  <a:srgbClr val="000000"/>
                </a:solidFill>
                <a:cs typeface="Arial" panose="020B0604020202020204" pitchFamily="34" charset="0"/>
              </a:rPr>
              <a:t>Perceiving</a:t>
            </a:r>
          </a:p>
        </p:txBody>
      </p:sp>
      <p:sp>
        <p:nvSpPr>
          <p:cNvPr id="11" name="Oval 29"/>
          <p:cNvSpPr>
            <a:spLocks noChangeArrowheads="1"/>
          </p:cNvSpPr>
          <p:nvPr/>
        </p:nvSpPr>
        <p:spPr bwMode="gray">
          <a:xfrm>
            <a:off x="1206500" y="2712341"/>
            <a:ext cx="211138" cy="193675"/>
          </a:xfrm>
          <a:prstGeom prst="ellipse">
            <a:avLst/>
          </a:prstGeom>
          <a:solidFill>
            <a:srgbClr val="00B0F0"/>
          </a:solidFill>
          <a:ln w="9525">
            <a:solidFill>
              <a:srgbClr val="000000"/>
            </a:solidFill>
            <a:round/>
            <a:headEnd/>
            <a:tailEnd/>
          </a:ln>
        </p:spPr>
        <p:txBody>
          <a:bodyPr wrap="none" lIns="0" tIns="0" rIns="0" bIns="0" anchor="ctr"/>
          <a:lstStyle>
            <a:lvl1pPr>
              <a:defRPr sz="1500" b="1">
                <a:solidFill>
                  <a:schemeClr val="bg1"/>
                </a:solidFill>
                <a:latin typeface="Arial" panose="020B0604020202020204" pitchFamily="34" charset="0"/>
                <a:cs typeface="Arial" panose="020B0604020202020204" pitchFamily="34" charset="0"/>
              </a:defRPr>
            </a:lvl1pPr>
            <a:lvl2pPr marL="742950" indent="-285750">
              <a:defRPr sz="1500" b="1">
                <a:solidFill>
                  <a:schemeClr val="bg1"/>
                </a:solidFill>
                <a:latin typeface="Arial" panose="020B0604020202020204" pitchFamily="34" charset="0"/>
                <a:cs typeface="Arial" panose="020B0604020202020204" pitchFamily="34" charset="0"/>
              </a:defRPr>
            </a:lvl2pPr>
            <a:lvl3pPr marL="1143000" indent="-228600">
              <a:defRPr sz="1500" b="1">
                <a:solidFill>
                  <a:schemeClr val="bg1"/>
                </a:solidFill>
                <a:latin typeface="Arial" panose="020B0604020202020204" pitchFamily="34" charset="0"/>
                <a:cs typeface="Arial" panose="020B0604020202020204" pitchFamily="34" charset="0"/>
              </a:defRPr>
            </a:lvl3pPr>
            <a:lvl4pPr marL="1600200" indent="-228600">
              <a:defRPr sz="1500" b="1">
                <a:solidFill>
                  <a:schemeClr val="bg1"/>
                </a:solidFill>
                <a:latin typeface="Arial" panose="020B0604020202020204" pitchFamily="34" charset="0"/>
                <a:cs typeface="Arial" panose="020B0604020202020204" pitchFamily="34" charset="0"/>
              </a:defRPr>
            </a:lvl4pPr>
            <a:lvl5pPr marL="2057400" indent="-228600">
              <a:defRPr sz="1500" b="1">
                <a:solidFill>
                  <a:schemeClr val="bg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9pPr>
          </a:lstStyle>
          <a:p>
            <a:pPr algn="ctr">
              <a:defRPr/>
            </a:pPr>
            <a:r>
              <a:rPr lang="en-US" sz="831" dirty="0">
                <a:solidFill>
                  <a:srgbClr val="000000"/>
                </a:solidFill>
                <a:ea typeface="ＭＳ Ｐゴシック" panose="020B0600070205080204" pitchFamily="34" charset="-128"/>
              </a:rPr>
              <a:t>2</a:t>
            </a:r>
          </a:p>
        </p:txBody>
      </p:sp>
      <p:sp>
        <p:nvSpPr>
          <p:cNvPr id="11276" name="AutoShape 8"/>
          <p:cNvSpPr>
            <a:spLocks noChangeArrowheads="1"/>
          </p:cNvSpPr>
          <p:nvPr>
            <p:custDataLst>
              <p:tags r:id="rId5"/>
            </p:custDataLst>
          </p:nvPr>
        </p:nvSpPr>
        <p:spPr bwMode="auto">
          <a:xfrm>
            <a:off x="1325563" y="3753741"/>
            <a:ext cx="1936750" cy="884238"/>
          </a:xfrm>
          <a:prstGeom prst="homePlate">
            <a:avLst>
              <a:gd name="adj" fmla="val 20879"/>
            </a:avLst>
          </a:prstGeom>
          <a:solidFill>
            <a:schemeClr val="bg1"/>
          </a:solidFill>
          <a:ln w="9525" algn="ctr">
            <a:solidFill>
              <a:srgbClr val="9E928A"/>
            </a:solidFill>
            <a:miter lim="800000"/>
            <a:headEnd/>
            <a:tailEnd/>
          </a:ln>
        </p:spPr>
        <p:txBody>
          <a:bodyPr lIns="83077" anchor="ctr"/>
          <a:lstStyle>
            <a:lvl1pPr marL="342900" indent="-342900">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1588">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lvl="1">
              <a:spcBef>
                <a:spcPct val="40000"/>
              </a:spcBef>
              <a:buClrTx/>
              <a:buFontTx/>
              <a:buNone/>
            </a:pPr>
            <a:r>
              <a:rPr lang="en-US" altLang="en-US" sz="1200" b="1">
                <a:solidFill>
                  <a:srgbClr val="000000"/>
                </a:solidFill>
                <a:cs typeface="Arial" panose="020B0604020202020204" pitchFamily="34" charset="0"/>
              </a:rPr>
              <a:t>Testing</a:t>
            </a:r>
          </a:p>
        </p:txBody>
      </p:sp>
      <p:sp>
        <p:nvSpPr>
          <p:cNvPr id="13" name="Oval 29"/>
          <p:cNvSpPr>
            <a:spLocks noChangeArrowheads="1"/>
          </p:cNvSpPr>
          <p:nvPr/>
        </p:nvSpPr>
        <p:spPr bwMode="gray">
          <a:xfrm>
            <a:off x="1206500" y="3728341"/>
            <a:ext cx="211138" cy="193675"/>
          </a:xfrm>
          <a:prstGeom prst="ellipse">
            <a:avLst/>
          </a:prstGeom>
          <a:solidFill>
            <a:srgbClr val="00B050"/>
          </a:solidFill>
          <a:ln w="9525">
            <a:solidFill>
              <a:srgbClr val="000000"/>
            </a:solidFill>
            <a:round/>
            <a:headEnd/>
            <a:tailEnd/>
          </a:ln>
        </p:spPr>
        <p:txBody>
          <a:bodyPr wrap="none" lIns="0" tIns="0" rIns="0" bIns="0" anchor="ctr"/>
          <a:lstStyle>
            <a:lvl1pPr>
              <a:defRPr sz="1500" b="1">
                <a:solidFill>
                  <a:schemeClr val="bg1"/>
                </a:solidFill>
                <a:latin typeface="Arial" panose="020B0604020202020204" pitchFamily="34" charset="0"/>
                <a:cs typeface="Arial" panose="020B0604020202020204" pitchFamily="34" charset="0"/>
              </a:defRPr>
            </a:lvl1pPr>
            <a:lvl2pPr marL="742950" indent="-285750">
              <a:defRPr sz="1500" b="1">
                <a:solidFill>
                  <a:schemeClr val="bg1"/>
                </a:solidFill>
                <a:latin typeface="Arial" panose="020B0604020202020204" pitchFamily="34" charset="0"/>
                <a:cs typeface="Arial" panose="020B0604020202020204" pitchFamily="34" charset="0"/>
              </a:defRPr>
            </a:lvl2pPr>
            <a:lvl3pPr marL="1143000" indent="-228600">
              <a:defRPr sz="1500" b="1">
                <a:solidFill>
                  <a:schemeClr val="bg1"/>
                </a:solidFill>
                <a:latin typeface="Arial" panose="020B0604020202020204" pitchFamily="34" charset="0"/>
                <a:cs typeface="Arial" panose="020B0604020202020204" pitchFamily="34" charset="0"/>
              </a:defRPr>
            </a:lvl3pPr>
            <a:lvl4pPr marL="1600200" indent="-228600">
              <a:defRPr sz="1500" b="1">
                <a:solidFill>
                  <a:schemeClr val="bg1"/>
                </a:solidFill>
                <a:latin typeface="Arial" panose="020B0604020202020204" pitchFamily="34" charset="0"/>
                <a:cs typeface="Arial" panose="020B0604020202020204" pitchFamily="34" charset="0"/>
              </a:defRPr>
            </a:lvl4pPr>
            <a:lvl5pPr marL="2057400" indent="-228600">
              <a:defRPr sz="1500" b="1">
                <a:solidFill>
                  <a:schemeClr val="bg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9pPr>
          </a:lstStyle>
          <a:p>
            <a:pPr algn="ctr">
              <a:defRPr/>
            </a:pPr>
            <a:r>
              <a:rPr lang="en-US" sz="831" dirty="0">
                <a:solidFill>
                  <a:srgbClr val="000000"/>
                </a:solidFill>
                <a:ea typeface="ＭＳ Ｐゴシック" panose="020B0600070205080204" pitchFamily="34" charset="-128"/>
              </a:rPr>
              <a:t>3</a:t>
            </a:r>
          </a:p>
        </p:txBody>
      </p:sp>
      <p:sp>
        <p:nvSpPr>
          <p:cNvPr id="11278" name="AutoShape 8"/>
          <p:cNvSpPr>
            <a:spLocks noChangeArrowheads="1"/>
          </p:cNvSpPr>
          <p:nvPr>
            <p:custDataLst>
              <p:tags r:id="rId6"/>
            </p:custDataLst>
          </p:nvPr>
        </p:nvSpPr>
        <p:spPr bwMode="auto">
          <a:xfrm>
            <a:off x="1325563" y="4806254"/>
            <a:ext cx="1936750" cy="903287"/>
          </a:xfrm>
          <a:prstGeom prst="homePlate">
            <a:avLst>
              <a:gd name="adj" fmla="val 20855"/>
            </a:avLst>
          </a:prstGeom>
          <a:solidFill>
            <a:schemeClr val="bg1"/>
          </a:solidFill>
          <a:ln w="9525" algn="ctr">
            <a:solidFill>
              <a:srgbClr val="9E928A"/>
            </a:solidFill>
            <a:miter lim="800000"/>
            <a:headEnd/>
            <a:tailEnd/>
          </a:ln>
        </p:spPr>
        <p:txBody>
          <a:bodyPr lIns="83077" anchor="ctr"/>
          <a:lstStyle>
            <a:lvl1pPr marL="342900" indent="-342900">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1588">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lvl="1">
              <a:spcBef>
                <a:spcPct val="40000"/>
              </a:spcBef>
              <a:buClrTx/>
              <a:buFontTx/>
              <a:buNone/>
            </a:pPr>
            <a:r>
              <a:rPr lang="en-US" altLang="en-US" sz="1200" b="1">
                <a:solidFill>
                  <a:srgbClr val="000000"/>
                </a:solidFill>
                <a:cs typeface="Arial" panose="020B0604020202020204" pitchFamily="34" charset="0"/>
              </a:rPr>
              <a:t>Implementing</a:t>
            </a:r>
          </a:p>
        </p:txBody>
      </p:sp>
      <p:sp>
        <p:nvSpPr>
          <p:cNvPr id="15" name="Oval 29"/>
          <p:cNvSpPr>
            <a:spLocks noChangeArrowheads="1"/>
          </p:cNvSpPr>
          <p:nvPr/>
        </p:nvSpPr>
        <p:spPr bwMode="gray">
          <a:xfrm>
            <a:off x="1220788" y="4744341"/>
            <a:ext cx="211137" cy="193675"/>
          </a:xfrm>
          <a:prstGeom prst="ellipse">
            <a:avLst/>
          </a:prstGeom>
          <a:solidFill>
            <a:srgbClr val="FF0000"/>
          </a:solidFill>
          <a:ln w="9525">
            <a:solidFill>
              <a:srgbClr val="000000"/>
            </a:solidFill>
            <a:round/>
            <a:headEnd/>
            <a:tailEnd/>
          </a:ln>
        </p:spPr>
        <p:txBody>
          <a:bodyPr wrap="none" lIns="0" tIns="0" rIns="0" bIns="0" anchor="ctr"/>
          <a:lstStyle>
            <a:lvl1pPr>
              <a:defRPr sz="1500" b="1">
                <a:solidFill>
                  <a:schemeClr val="bg1"/>
                </a:solidFill>
                <a:latin typeface="Arial" panose="020B0604020202020204" pitchFamily="34" charset="0"/>
                <a:cs typeface="Arial" panose="020B0604020202020204" pitchFamily="34" charset="0"/>
              </a:defRPr>
            </a:lvl1pPr>
            <a:lvl2pPr marL="742950" indent="-285750">
              <a:defRPr sz="1500" b="1">
                <a:solidFill>
                  <a:schemeClr val="bg1"/>
                </a:solidFill>
                <a:latin typeface="Arial" panose="020B0604020202020204" pitchFamily="34" charset="0"/>
                <a:cs typeface="Arial" panose="020B0604020202020204" pitchFamily="34" charset="0"/>
              </a:defRPr>
            </a:lvl2pPr>
            <a:lvl3pPr marL="1143000" indent="-228600">
              <a:defRPr sz="1500" b="1">
                <a:solidFill>
                  <a:schemeClr val="bg1"/>
                </a:solidFill>
                <a:latin typeface="Arial" panose="020B0604020202020204" pitchFamily="34" charset="0"/>
                <a:cs typeface="Arial" panose="020B0604020202020204" pitchFamily="34" charset="0"/>
              </a:defRPr>
            </a:lvl3pPr>
            <a:lvl4pPr marL="1600200" indent="-228600">
              <a:defRPr sz="1500" b="1">
                <a:solidFill>
                  <a:schemeClr val="bg1"/>
                </a:solidFill>
                <a:latin typeface="Arial" panose="020B0604020202020204" pitchFamily="34" charset="0"/>
                <a:cs typeface="Arial" panose="020B0604020202020204" pitchFamily="34" charset="0"/>
              </a:defRPr>
            </a:lvl4pPr>
            <a:lvl5pPr marL="2057400" indent="-228600">
              <a:defRPr sz="1500" b="1">
                <a:solidFill>
                  <a:schemeClr val="bg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9pPr>
          </a:lstStyle>
          <a:p>
            <a:pPr algn="ctr">
              <a:defRPr/>
            </a:pPr>
            <a:r>
              <a:rPr lang="en-US" sz="831" dirty="0">
                <a:solidFill>
                  <a:srgbClr val="000000"/>
                </a:solidFill>
                <a:ea typeface="ＭＳ Ｐゴシック" panose="020B0600070205080204" pitchFamily="34" charset="-128"/>
              </a:rPr>
              <a:t>4</a:t>
            </a:r>
          </a:p>
        </p:txBody>
      </p:sp>
      <p:sp>
        <p:nvSpPr>
          <p:cNvPr id="16" name="TextBox 6"/>
          <p:cNvSpPr txBox="1">
            <a:spLocks noChangeArrowheads="1"/>
          </p:cNvSpPr>
          <p:nvPr/>
        </p:nvSpPr>
        <p:spPr bwMode="auto">
          <a:xfrm>
            <a:off x="3759200" y="1215329"/>
            <a:ext cx="4664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b="1">
                <a:solidFill>
                  <a:schemeClr val="bg1"/>
                </a:solidFill>
                <a:latin typeface="Arial" charset="0"/>
                <a:cs typeface="Arial" charset="0"/>
              </a:defRPr>
            </a:lvl1pPr>
            <a:lvl2pPr marL="742950" indent="-285750">
              <a:defRPr sz="1500" b="1">
                <a:solidFill>
                  <a:schemeClr val="bg1"/>
                </a:solidFill>
                <a:latin typeface="Arial" charset="0"/>
                <a:cs typeface="Arial" charset="0"/>
              </a:defRPr>
            </a:lvl2pPr>
            <a:lvl3pPr marL="1143000" indent="-228600">
              <a:defRPr sz="1500" b="1">
                <a:solidFill>
                  <a:schemeClr val="bg1"/>
                </a:solidFill>
                <a:latin typeface="Arial" charset="0"/>
                <a:cs typeface="Arial" charset="0"/>
              </a:defRPr>
            </a:lvl3pPr>
            <a:lvl4pPr marL="1600200" indent="-228600">
              <a:defRPr sz="1500" b="1">
                <a:solidFill>
                  <a:schemeClr val="bg1"/>
                </a:solidFill>
                <a:latin typeface="Arial" charset="0"/>
                <a:cs typeface="Arial" charset="0"/>
              </a:defRPr>
            </a:lvl4pPr>
            <a:lvl5pPr marL="2057400" indent="-228600">
              <a:defRPr sz="1500" b="1">
                <a:solidFill>
                  <a:schemeClr val="bg1"/>
                </a:solidFill>
                <a:latin typeface="Arial" charset="0"/>
                <a:cs typeface="Arial" charset="0"/>
              </a:defRPr>
            </a:lvl5pPr>
            <a:lvl6pPr marL="2514600" indent="-228600" algn="ctr" eaLnBrk="0" fontAlgn="base" hangingPunct="0">
              <a:spcBef>
                <a:spcPct val="0"/>
              </a:spcBef>
              <a:spcAft>
                <a:spcPct val="0"/>
              </a:spcAft>
              <a:defRPr sz="1500" b="1">
                <a:solidFill>
                  <a:schemeClr val="bg1"/>
                </a:solidFill>
                <a:latin typeface="Arial" charset="0"/>
                <a:cs typeface="Arial" charset="0"/>
              </a:defRPr>
            </a:lvl6pPr>
            <a:lvl7pPr marL="2971800" indent="-228600" algn="ctr" eaLnBrk="0" fontAlgn="base" hangingPunct="0">
              <a:spcBef>
                <a:spcPct val="0"/>
              </a:spcBef>
              <a:spcAft>
                <a:spcPct val="0"/>
              </a:spcAft>
              <a:defRPr sz="1500" b="1">
                <a:solidFill>
                  <a:schemeClr val="bg1"/>
                </a:solidFill>
                <a:latin typeface="Arial" charset="0"/>
                <a:cs typeface="Arial" charset="0"/>
              </a:defRPr>
            </a:lvl7pPr>
            <a:lvl8pPr marL="3429000" indent="-228600" algn="ctr" eaLnBrk="0" fontAlgn="base" hangingPunct="0">
              <a:spcBef>
                <a:spcPct val="0"/>
              </a:spcBef>
              <a:spcAft>
                <a:spcPct val="0"/>
              </a:spcAft>
              <a:defRPr sz="1500" b="1">
                <a:solidFill>
                  <a:schemeClr val="bg1"/>
                </a:solidFill>
                <a:latin typeface="Arial" charset="0"/>
                <a:cs typeface="Arial" charset="0"/>
              </a:defRPr>
            </a:lvl8pPr>
            <a:lvl9pPr marL="3886200" indent="-228600" algn="ctr" eaLnBrk="0" fontAlgn="base" hangingPunct="0">
              <a:spcBef>
                <a:spcPct val="0"/>
              </a:spcBef>
              <a:spcAft>
                <a:spcPct val="0"/>
              </a:spcAft>
              <a:defRPr sz="1500" b="1">
                <a:solidFill>
                  <a:schemeClr val="bg1"/>
                </a:solidFill>
                <a:latin typeface="Arial" charset="0"/>
                <a:cs typeface="Arial" charset="0"/>
              </a:defRPr>
            </a:lvl9pPr>
          </a:lstStyle>
          <a:p>
            <a:pPr>
              <a:spcBef>
                <a:spcPct val="90000"/>
              </a:spcBef>
              <a:spcAft>
                <a:spcPct val="13000"/>
              </a:spcAft>
              <a:defRPr/>
            </a:pPr>
            <a:r>
              <a:rPr lang="en-GB" sz="1200" dirty="0">
                <a:solidFill>
                  <a:schemeClr val="tx1">
                    <a:lumMod val="50000"/>
                    <a:lumOff val="50000"/>
                  </a:schemeClr>
                </a:solidFill>
                <a:ea typeface="ＭＳ Ｐゴシック" panose="020B0600070205080204" pitchFamily="34" charset="-128"/>
              </a:rPr>
              <a:t>Description</a:t>
            </a:r>
          </a:p>
        </p:txBody>
      </p:sp>
      <p:sp>
        <p:nvSpPr>
          <p:cNvPr id="17" name="TextBox 6"/>
          <p:cNvSpPr txBox="1">
            <a:spLocks noChangeArrowheads="1"/>
          </p:cNvSpPr>
          <p:nvPr/>
        </p:nvSpPr>
        <p:spPr bwMode="auto">
          <a:xfrm>
            <a:off x="1138238" y="1204216"/>
            <a:ext cx="2330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b="1">
                <a:solidFill>
                  <a:schemeClr val="bg1"/>
                </a:solidFill>
                <a:latin typeface="Arial" charset="0"/>
                <a:cs typeface="Arial" charset="0"/>
              </a:defRPr>
            </a:lvl1pPr>
            <a:lvl2pPr marL="742950" indent="-285750">
              <a:defRPr sz="1500" b="1">
                <a:solidFill>
                  <a:schemeClr val="bg1"/>
                </a:solidFill>
                <a:latin typeface="Arial" charset="0"/>
                <a:cs typeface="Arial" charset="0"/>
              </a:defRPr>
            </a:lvl2pPr>
            <a:lvl3pPr marL="1143000" indent="-228600">
              <a:defRPr sz="1500" b="1">
                <a:solidFill>
                  <a:schemeClr val="bg1"/>
                </a:solidFill>
                <a:latin typeface="Arial" charset="0"/>
                <a:cs typeface="Arial" charset="0"/>
              </a:defRPr>
            </a:lvl3pPr>
            <a:lvl4pPr marL="1600200" indent="-228600">
              <a:defRPr sz="1500" b="1">
                <a:solidFill>
                  <a:schemeClr val="bg1"/>
                </a:solidFill>
                <a:latin typeface="Arial" charset="0"/>
                <a:cs typeface="Arial" charset="0"/>
              </a:defRPr>
            </a:lvl4pPr>
            <a:lvl5pPr marL="2057400" indent="-228600">
              <a:defRPr sz="1500" b="1">
                <a:solidFill>
                  <a:schemeClr val="bg1"/>
                </a:solidFill>
                <a:latin typeface="Arial" charset="0"/>
                <a:cs typeface="Arial" charset="0"/>
              </a:defRPr>
            </a:lvl5pPr>
            <a:lvl6pPr marL="2514600" indent="-228600" algn="ctr" eaLnBrk="0" fontAlgn="base" hangingPunct="0">
              <a:spcBef>
                <a:spcPct val="0"/>
              </a:spcBef>
              <a:spcAft>
                <a:spcPct val="0"/>
              </a:spcAft>
              <a:defRPr sz="1500" b="1">
                <a:solidFill>
                  <a:schemeClr val="bg1"/>
                </a:solidFill>
                <a:latin typeface="Arial" charset="0"/>
                <a:cs typeface="Arial" charset="0"/>
              </a:defRPr>
            </a:lvl6pPr>
            <a:lvl7pPr marL="2971800" indent="-228600" algn="ctr" eaLnBrk="0" fontAlgn="base" hangingPunct="0">
              <a:spcBef>
                <a:spcPct val="0"/>
              </a:spcBef>
              <a:spcAft>
                <a:spcPct val="0"/>
              </a:spcAft>
              <a:defRPr sz="1500" b="1">
                <a:solidFill>
                  <a:schemeClr val="bg1"/>
                </a:solidFill>
                <a:latin typeface="Arial" charset="0"/>
                <a:cs typeface="Arial" charset="0"/>
              </a:defRPr>
            </a:lvl7pPr>
            <a:lvl8pPr marL="3429000" indent="-228600" algn="ctr" eaLnBrk="0" fontAlgn="base" hangingPunct="0">
              <a:spcBef>
                <a:spcPct val="0"/>
              </a:spcBef>
              <a:spcAft>
                <a:spcPct val="0"/>
              </a:spcAft>
              <a:defRPr sz="1500" b="1">
                <a:solidFill>
                  <a:schemeClr val="bg1"/>
                </a:solidFill>
                <a:latin typeface="Arial" charset="0"/>
                <a:cs typeface="Arial" charset="0"/>
              </a:defRPr>
            </a:lvl8pPr>
            <a:lvl9pPr marL="3886200" indent="-228600" algn="ctr" eaLnBrk="0" fontAlgn="base" hangingPunct="0">
              <a:spcBef>
                <a:spcPct val="0"/>
              </a:spcBef>
              <a:spcAft>
                <a:spcPct val="0"/>
              </a:spcAft>
              <a:defRPr sz="1500" b="1">
                <a:solidFill>
                  <a:schemeClr val="bg1"/>
                </a:solidFill>
                <a:latin typeface="Arial" charset="0"/>
                <a:cs typeface="Arial" charset="0"/>
              </a:defRPr>
            </a:lvl9pPr>
          </a:lstStyle>
          <a:p>
            <a:pPr>
              <a:spcBef>
                <a:spcPct val="90000"/>
              </a:spcBef>
              <a:spcAft>
                <a:spcPct val="13000"/>
              </a:spcAft>
              <a:defRPr/>
            </a:pPr>
            <a:r>
              <a:rPr lang="en-GB" sz="1200" dirty="0">
                <a:solidFill>
                  <a:schemeClr val="tx1">
                    <a:lumMod val="50000"/>
                    <a:lumOff val="50000"/>
                  </a:schemeClr>
                </a:solidFill>
                <a:ea typeface="ＭＳ Ｐゴシック" panose="020B0600070205080204" pitchFamily="34" charset="-128"/>
              </a:rPr>
              <a:t>Routine</a:t>
            </a:r>
          </a:p>
        </p:txBody>
      </p:sp>
      <p:sp>
        <p:nvSpPr>
          <p:cNvPr id="18" name="Rectangle 6"/>
          <p:cNvSpPr>
            <a:spLocks noChangeArrowheads="1"/>
          </p:cNvSpPr>
          <p:nvPr/>
        </p:nvSpPr>
        <p:spPr bwMode="gray">
          <a:xfrm>
            <a:off x="3382963" y="2712341"/>
            <a:ext cx="4324350" cy="909638"/>
          </a:xfrm>
          <a:prstGeom prst="rect">
            <a:avLst/>
          </a:prstGeom>
          <a:solidFill>
            <a:schemeClr val="bg2">
              <a:lumMod val="10000"/>
              <a:lumOff val="90000"/>
            </a:schemeClr>
          </a:solidFill>
          <a:ln>
            <a:noFill/>
          </a:ln>
        </p:spPr>
        <p:txBody>
          <a:bodyPr wrap="none" lIns="0" tIns="0" rIns="0" bIns="0" anchor="ctr"/>
          <a:lstStyle/>
          <a:p>
            <a:pPr>
              <a:defRPr/>
            </a:pPr>
            <a:endParaRPr lang="en-US">
              <a:latin typeface="Arial" charset="0"/>
              <a:ea typeface="ＭＳ Ｐゴシック" panose="020B0600070205080204" pitchFamily="34" charset="-128"/>
              <a:cs typeface="Arial" charset="0"/>
            </a:endParaRPr>
          </a:p>
        </p:txBody>
      </p:sp>
      <p:sp>
        <p:nvSpPr>
          <p:cNvPr id="19" name="Rounded Rectangle 15"/>
          <p:cNvSpPr>
            <a:spLocks noChangeArrowheads="1"/>
          </p:cNvSpPr>
          <p:nvPr>
            <p:custDataLst>
              <p:tags r:id="rId7"/>
            </p:custDataLst>
          </p:nvPr>
        </p:nvSpPr>
        <p:spPr bwMode="auto">
          <a:xfrm>
            <a:off x="3443288" y="2812354"/>
            <a:ext cx="39719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dash"/>
                <a:round/>
                <a:headEnd/>
                <a:tailEnd/>
              </a14:hiddenLine>
            </a:ext>
          </a:extLst>
        </p:spPr>
        <p:txBody>
          <a:bodyPr lIns="83077" tIns="83077" rIns="83077" bIns="83077" anchor="ctr"/>
          <a:lstStyle>
            <a:lvl1pPr marL="119063" indent="-119063">
              <a:defRPr sz="1500" b="1">
                <a:solidFill>
                  <a:schemeClr val="bg1"/>
                </a:solidFill>
                <a:latin typeface="Arial" panose="020B0604020202020204" pitchFamily="34" charset="0"/>
                <a:cs typeface="Arial" panose="020B0604020202020204" pitchFamily="34" charset="0"/>
              </a:defRPr>
            </a:lvl1pPr>
            <a:lvl2pPr marL="742950" indent="-285750">
              <a:defRPr sz="1500" b="1">
                <a:solidFill>
                  <a:schemeClr val="bg1"/>
                </a:solidFill>
                <a:latin typeface="Arial" panose="020B0604020202020204" pitchFamily="34" charset="0"/>
                <a:cs typeface="Arial" panose="020B0604020202020204" pitchFamily="34" charset="0"/>
              </a:defRPr>
            </a:lvl2pPr>
            <a:lvl3pPr marL="1143000" indent="-228600">
              <a:defRPr sz="1500" b="1">
                <a:solidFill>
                  <a:schemeClr val="bg1"/>
                </a:solidFill>
                <a:latin typeface="Arial" panose="020B0604020202020204" pitchFamily="34" charset="0"/>
                <a:cs typeface="Arial" panose="020B0604020202020204" pitchFamily="34" charset="0"/>
              </a:defRPr>
            </a:lvl3pPr>
            <a:lvl4pPr marL="1600200" indent="-228600">
              <a:defRPr sz="1500" b="1">
                <a:solidFill>
                  <a:schemeClr val="bg1"/>
                </a:solidFill>
                <a:latin typeface="Arial" panose="020B0604020202020204" pitchFamily="34" charset="0"/>
                <a:cs typeface="Arial" panose="020B0604020202020204" pitchFamily="34" charset="0"/>
              </a:defRPr>
            </a:lvl4pPr>
            <a:lvl5pPr marL="2057400" indent="-228600">
              <a:defRPr sz="1500" b="1">
                <a:solidFill>
                  <a:schemeClr val="bg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9pPr>
          </a:lstStyle>
          <a:p>
            <a:pPr>
              <a:buClr>
                <a:srgbClr val="000066"/>
              </a:buClr>
              <a:buFont typeface="Wingdings" panose="05000000000000000000" pitchFamily="2" charset="2"/>
              <a:buChar char="§"/>
              <a:defRPr/>
            </a:pPr>
            <a:r>
              <a:rPr lang="en-US" sz="1050" dirty="0">
                <a:solidFill>
                  <a:schemeClr val="tx1">
                    <a:lumMod val="50000"/>
                    <a:lumOff val="50000"/>
                  </a:schemeClr>
                </a:solidFill>
              </a:rPr>
              <a:t>The process of broadly, deeply and continuously monitoring the environment to sense changes and rapidly communicate these perceptions to decision makers, who interpret and formulate appropriate responses. </a:t>
            </a:r>
          </a:p>
        </p:txBody>
      </p:sp>
      <p:sp>
        <p:nvSpPr>
          <p:cNvPr id="20" name="Rectangle 6"/>
          <p:cNvSpPr>
            <a:spLocks noChangeArrowheads="1"/>
          </p:cNvSpPr>
          <p:nvPr/>
        </p:nvSpPr>
        <p:spPr bwMode="gray">
          <a:xfrm>
            <a:off x="3408363" y="3753741"/>
            <a:ext cx="4324350" cy="909638"/>
          </a:xfrm>
          <a:prstGeom prst="rect">
            <a:avLst/>
          </a:prstGeom>
          <a:solidFill>
            <a:schemeClr val="bg2">
              <a:lumMod val="10000"/>
              <a:lumOff val="90000"/>
            </a:schemeClr>
          </a:solidFill>
          <a:ln>
            <a:noFill/>
          </a:ln>
        </p:spPr>
        <p:txBody>
          <a:bodyPr wrap="none" lIns="0" tIns="0" rIns="0" bIns="0" anchor="ctr"/>
          <a:lstStyle/>
          <a:p>
            <a:pPr>
              <a:defRPr/>
            </a:pPr>
            <a:endParaRPr lang="en-US">
              <a:latin typeface="Arial" charset="0"/>
              <a:ea typeface="ＭＳ Ｐゴシック" panose="020B0600070205080204" pitchFamily="34" charset="-128"/>
              <a:cs typeface="Arial" charset="0"/>
            </a:endParaRPr>
          </a:p>
        </p:txBody>
      </p:sp>
      <p:sp>
        <p:nvSpPr>
          <p:cNvPr id="21" name="Rounded Rectangle 15"/>
          <p:cNvSpPr>
            <a:spLocks noChangeArrowheads="1"/>
          </p:cNvSpPr>
          <p:nvPr>
            <p:custDataLst>
              <p:tags r:id="rId8"/>
            </p:custDataLst>
          </p:nvPr>
        </p:nvSpPr>
        <p:spPr bwMode="auto">
          <a:xfrm>
            <a:off x="3468688" y="3853754"/>
            <a:ext cx="39719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dash"/>
                <a:round/>
                <a:headEnd/>
                <a:tailEnd/>
              </a14:hiddenLine>
            </a:ext>
          </a:extLst>
        </p:spPr>
        <p:txBody>
          <a:bodyPr lIns="83077" tIns="83077" rIns="83077" bIns="83077" anchor="ctr"/>
          <a:lstStyle>
            <a:lvl1pPr marL="119063" indent="-119063">
              <a:defRPr sz="1500" b="1">
                <a:solidFill>
                  <a:schemeClr val="bg1"/>
                </a:solidFill>
                <a:latin typeface="Arial" panose="020B0604020202020204" pitchFamily="34" charset="0"/>
                <a:cs typeface="Arial" panose="020B0604020202020204" pitchFamily="34" charset="0"/>
              </a:defRPr>
            </a:lvl1pPr>
            <a:lvl2pPr marL="742950" indent="-285750">
              <a:defRPr sz="1500" b="1">
                <a:solidFill>
                  <a:schemeClr val="bg1"/>
                </a:solidFill>
                <a:latin typeface="Arial" panose="020B0604020202020204" pitchFamily="34" charset="0"/>
                <a:cs typeface="Arial" panose="020B0604020202020204" pitchFamily="34" charset="0"/>
              </a:defRPr>
            </a:lvl2pPr>
            <a:lvl3pPr marL="1143000" indent="-228600">
              <a:defRPr sz="1500" b="1">
                <a:solidFill>
                  <a:schemeClr val="bg1"/>
                </a:solidFill>
                <a:latin typeface="Arial" panose="020B0604020202020204" pitchFamily="34" charset="0"/>
                <a:cs typeface="Arial" panose="020B0604020202020204" pitchFamily="34" charset="0"/>
              </a:defRPr>
            </a:lvl3pPr>
            <a:lvl4pPr marL="1600200" indent="-228600">
              <a:defRPr sz="1500" b="1">
                <a:solidFill>
                  <a:schemeClr val="bg1"/>
                </a:solidFill>
                <a:latin typeface="Arial" panose="020B0604020202020204" pitchFamily="34" charset="0"/>
                <a:cs typeface="Arial" panose="020B0604020202020204" pitchFamily="34" charset="0"/>
              </a:defRPr>
            </a:lvl4pPr>
            <a:lvl5pPr marL="2057400" indent="-228600">
              <a:defRPr sz="1500" b="1">
                <a:solidFill>
                  <a:schemeClr val="bg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9pPr>
          </a:lstStyle>
          <a:p>
            <a:pPr>
              <a:buClr>
                <a:srgbClr val="000066"/>
              </a:buClr>
              <a:buFont typeface="Wingdings" panose="05000000000000000000" pitchFamily="2" charset="2"/>
              <a:buChar char="§"/>
              <a:defRPr/>
            </a:pPr>
            <a:r>
              <a:rPr lang="en-US" sz="1050" dirty="0">
                <a:solidFill>
                  <a:schemeClr val="tx1">
                    <a:lumMod val="50000"/>
                    <a:lumOff val="50000"/>
                  </a:schemeClr>
                </a:solidFill>
              </a:rPr>
              <a:t>How the organization sets up, runs and learns from experiments </a:t>
            </a:r>
          </a:p>
        </p:txBody>
      </p:sp>
      <p:sp>
        <p:nvSpPr>
          <p:cNvPr id="22" name="Rectangle 6"/>
          <p:cNvSpPr>
            <a:spLocks noChangeArrowheads="1"/>
          </p:cNvSpPr>
          <p:nvPr/>
        </p:nvSpPr>
        <p:spPr bwMode="gray">
          <a:xfrm>
            <a:off x="3443288" y="4842766"/>
            <a:ext cx="4325937" cy="909638"/>
          </a:xfrm>
          <a:prstGeom prst="rect">
            <a:avLst/>
          </a:prstGeom>
          <a:solidFill>
            <a:schemeClr val="bg2">
              <a:lumMod val="10000"/>
              <a:lumOff val="90000"/>
            </a:schemeClr>
          </a:solidFill>
          <a:ln>
            <a:noFill/>
          </a:ln>
        </p:spPr>
        <p:txBody>
          <a:bodyPr wrap="none" lIns="0" tIns="0" rIns="0" bIns="0" anchor="ctr"/>
          <a:lstStyle/>
          <a:p>
            <a:pPr>
              <a:defRPr/>
            </a:pPr>
            <a:endParaRPr lang="en-US">
              <a:latin typeface="Arial" charset="0"/>
              <a:ea typeface="ＭＳ Ｐゴシック" panose="020B0600070205080204" pitchFamily="34" charset="-128"/>
              <a:cs typeface="Arial" charset="0"/>
            </a:endParaRPr>
          </a:p>
        </p:txBody>
      </p:sp>
      <p:sp>
        <p:nvSpPr>
          <p:cNvPr id="23" name="Rounded Rectangle 15"/>
          <p:cNvSpPr>
            <a:spLocks noChangeArrowheads="1"/>
          </p:cNvSpPr>
          <p:nvPr>
            <p:custDataLst>
              <p:tags r:id="rId9"/>
            </p:custDataLst>
          </p:nvPr>
        </p:nvSpPr>
        <p:spPr bwMode="auto">
          <a:xfrm>
            <a:off x="3486150" y="4998341"/>
            <a:ext cx="39719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dash"/>
                <a:round/>
                <a:headEnd/>
                <a:tailEnd/>
              </a14:hiddenLine>
            </a:ext>
          </a:extLst>
        </p:spPr>
        <p:txBody>
          <a:bodyPr lIns="83077" tIns="83077" rIns="83077" bIns="83077" anchor="ctr"/>
          <a:lstStyle>
            <a:lvl1pPr marL="119063" indent="-119063">
              <a:defRPr sz="1500" b="1">
                <a:solidFill>
                  <a:schemeClr val="bg1"/>
                </a:solidFill>
                <a:latin typeface="Arial" panose="020B0604020202020204" pitchFamily="34" charset="0"/>
                <a:cs typeface="Arial" panose="020B0604020202020204" pitchFamily="34" charset="0"/>
              </a:defRPr>
            </a:lvl1pPr>
            <a:lvl2pPr marL="742950" indent="-285750">
              <a:defRPr sz="1500" b="1">
                <a:solidFill>
                  <a:schemeClr val="bg1"/>
                </a:solidFill>
                <a:latin typeface="Arial" panose="020B0604020202020204" pitchFamily="34" charset="0"/>
                <a:cs typeface="Arial" panose="020B0604020202020204" pitchFamily="34" charset="0"/>
              </a:defRPr>
            </a:lvl2pPr>
            <a:lvl3pPr marL="1143000" indent="-228600">
              <a:defRPr sz="1500" b="1">
                <a:solidFill>
                  <a:schemeClr val="bg1"/>
                </a:solidFill>
                <a:latin typeface="Arial" panose="020B0604020202020204" pitchFamily="34" charset="0"/>
                <a:cs typeface="Arial" panose="020B0604020202020204" pitchFamily="34" charset="0"/>
              </a:defRPr>
            </a:lvl3pPr>
            <a:lvl4pPr marL="1600200" indent="-228600">
              <a:defRPr sz="1500" b="1">
                <a:solidFill>
                  <a:schemeClr val="bg1"/>
                </a:solidFill>
                <a:latin typeface="Arial" panose="020B0604020202020204" pitchFamily="34" charset="0"/>
                <a:cs typeface="Arial" panose="020B0604020202020204" pitchFamily="34" charset="0"/>
              </a:defRPr>
            </a:lvl4pPr>
            <a:lvl5pPr marL="2057400" indent="-228600">
              <a:defRPr sz="1500" b="1">
                <a:solidFill>
                  <a:schemeClr val="bg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9pPr>
          </a:lstStyle>
          <a:p>
            <a:pPr>
              <a:buClr>
                <a:srgbClr val="000066"/>
              </a:buClr>
              <a:buFont typeface="Wingdings" panose="05000000000000000000" pitchFamily="2" charset="2"/>
              <a:buChar char="§"/>
              <a:defRPr/>
            </a:pPr>
            <a:r>
              <a:rPr lang="en-US" sz="1050">
                <a:solidFill>
                  <a:schemeClr val="tx1">
                    <a:lumMod val="50000"/>
                    <a:lumOff val="50000"/>
                  </a:schemeClr>
                </a:solidFill>
              </a:rPr>
              <a:t>How the organization maintains its ability and capacity to implement changes, both incremental and discontinuous, as well as its ability to verify the contribution of execution to performance. </a:t>
            </a:r>
            <a:endParaRPr lang="en-US" sz="1050" dirty="0">
              <a:solidFill>
                <a:schemeClr val="tx1">
                  <a:lumMod val="50000"/>
                  <a:lumOff val="50000"/>
                </a:schemeClr>
              </a:solidFill>
            </a:endParaRPr>
          </a:p>
        </p:txBody>
      </p:sp>
      <p:sp>
        <p:nvSpPr>
          <p:cNvPr id="2" name="Rectangle 1"/>
          <p:cNvSpPr/>
          <p:nvPr/>
        </p:nvSpPr>
        <p:spPr>
          <a:xfrm>
            <a:off x="222250" y="3429001"/>
            <a:ext cx="8551863" cy="2728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5" name="Slide Number Placeholder 4"/>
          <p:cNvSpPr>
            <a:spLocks noGrp="1"/>
          </p:cNvSpPr>
          <p:nvPr>
            <p:ph type="sldNum" sz="quarter" idx="12"/>
          </p:nvPr>
        </p:nvSpPr>
        <p:spPr/>
        <p:txBody>
          <a:bodyPr/>
          <a:lstStyle/>
          <a:p>
            <a:pPr>
              <a:defRPr/>
            </a:pPr>
            <a:fld id="{93AE36F6-718F-488D-9CE0-8247F7BAF86F}" type="slidenum">
              <a:rPr lang="en-US" altLang="en-US" smtClean="0"/>
              <a:pPr>
                <a:defRPr/>
              </a:pPr>
              <a:t>5</a:t>
            </a:fld>
            <a:endParaRPr lang="en-US" altLang="en-US"/>
          </a:p>
        </p:txBody>
      </p:sp>
    </p:spTree>
    <p:extLst>
      <p:ext uri="{BB962C8B-B14F-4D97-AF65-F5344CB8AC3E}">
        <p14:creationId xmlns:p14="http://schemas.microsoft.com/office/powerpoint/2010/main" val="31933836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2200" dirty="0"/>
              <a:t>Agenda</a:t>
            </a:r>
          </a:p>
        </p:txBody>
      </p:sp>
      <p:sp>
        <p:nvSpPr>
          <p:cNvPr id="5" name="Content Placeholder 4"/>
          <p:cNvSpPr>
            <a:spLocks noGrp="1"/>
          </p:cNvSpPr>
          <p:nvPr>
            <p:ph idx="1"/>
          </p:nvPr>
        </p:nvSpPr>
        <p:spPr/>
        <p:txBody>
          <a:bodyPr>
            <a:normAutofit/>
          </a:bodyPr>
          <a:lstStyle/>
          <a:p>
            <a:r>
              <a:rPr lang="en-AU" sz="2000" dirty="0" smtClean="0">
                <a:solidFill>
                  <a:schemeClr val="bg1">
                    <a:lumMod val="75000"/>
                  </a:schemeClr>
                </a:solidFill>
              </a:rPr>
              <a:t>Introduction</a:t>
            </a:r>
            <a:endParaRPr lang="en-AU" sz="2000" dirty="0">
              <a:solidFill>
                <a:schemeClr val="bg1">
                  <a:lumMod val="75000"/>
                </a:schemeClr>
              </a:solidFill>
            </a:endParaRPr>
          </a:p>
          <a:p>
            <a:endParaRPr lang="en-AU" sz="2000" b="1" dirty="0">
              <a:solidFill>
                <a:schemeClr val="bg1">
                  <a:lumMod val="75000"/>
                </a:schemeClr>
              </a:solidFill>
            </a:endParaRPr>
          </a:p>
          <a:p>
            <a:r>
              <a:rPr lang="en-AU" sz="2000" dirty="0" smtClean="0">
                <a:solidFill>
                  <a:schemeClr val="bg1">
                    <a:lumMod val="75000"/>
                  </a:schemeClr>
                </a:solidFill>
              </a:rPr>
              <a:t>The Importance of business </a:t>
            </a:r>
            <a:r>
              <a:rPr lang="en-AU" sz="2000" dirty="0">
                <a:solidFill>
                  <a:schemeClr val="bg1">
                    <a:lumMod val="75000"/>
                  </a:schemeClr>
                </a:solidFill>
              </a:rPr>
              <a:t>agility </a:t>
            </a:r>
            <a:endParaRPr lang="en-AU" sz="2000" dirty="0" smtClean="0">
              <a:solidFill>
                <a:schemeClr val="bg1">
                  <a:lumMod val="75000"/>
                </a:schemeClr>
              </a:solidFill>
            </a:endParaRPr>
          </a:p>
          <a:p>
            <a:endParaRPr lang="en-AU" sz="2000" dirty="0"/>
          </a:p>
          <a:p>
            <a:r>
              <a:rPr lang="en-AU" sz="2200" b="1" dirty="0" smtClean="0">
                <a:solidFill>
                  <a:schemeClr val="bg1">
                    <a:lumMod val="85000"/>
                  </a:schemeClr>
                </a:solidFill>
              </a:rPr>
              <a:t>Agile delivery – key concepts</a:t>
            </a:r>
            <a:endParaRPr lang="en-AU" sz="2200" b="1" dirty="0">
              <a:solidFill>
                <a:schemeClr val="bg1">
                  <a:lumMod val="85000"/>
                </a:schemeClr>
              </a:solidFill>
            </a:endParaRPr>
          </a:p>
          <a:p>
            <a:pPr lvl="1"/>
            <a:endParaRPr lang="en-AU" sz="2200" b="1" dirty="0"/>
          </a:p>
          <a:p>
            <a:r>
              <a:rPr lang="en-AU" sz="2100" b="1" dirty="0">
                <a:solidFill>
                  <a:schemeClr val="bg1">
                    <a:lumMod val="85000"/>
                  </a:schemeClr>
                </a:solidFill>
              </a:rPr>
              <a:t>Delivering on the promise business agility – key </a:t>
            </a:r>
            <a:r>
              <a:rPr lang="en-AU" sz="2100" b="1" dirty="0" smtClean="0">
                <a:solidFill>
                  <a:schemeClr val="bg1">
                    <a:lumMod val="85000"/>
                  </a:schemeClr>
                </a:solidFill>
              </a:rPr>
              <a:t>learnings</a:t>
            </a:r>
          </a:p>
          <a:p>
            <a:endParaRPr lang="en-AU" sz="2000" dirty="0" smtClean="0">
              <a:solidFill>
                <a:schemeClr val="bg1">
                  <a:lumMod val="75000"/>
                </a:schemeClr>
              </a:solidFill>
            </a:endParaRPr>
          </a:p>
          <a:p>
            <a:r>
              <a:rPr lang="en-AU" sz="2200" b="1" dirty="0" smtClean="0">
                <a:solidFill>
                  <a:schemeClr val="tx1"/>
                </a:solidFill>
              </a:rPr>
              <a:t>Agile </a:t>
            </a:r>
            <a:r>
              <a:rPr lang="en-AU" sz="2200" b="1" dirty="0">
                <a:solidFill>
                  <a:schemeClr val="tx1"/>
                </a:solidFill>
              </a:rPr>
              <a:t>Transformation - Case Study - </a:t>
            </a:r>
            <a:r>
              <a:rPr lang="en-AU" sz="2200" b="1" dirty="0" err="1">
                <a:solidFill>
                  <a:schemeClr val="tx1"/>
                </a:solidFill>
              </a:rPr>
              <a:t>Kaching</a:t>
            </a:r>
            <a:endParaRPr lang="en-AU" sz="2200" b="1" dirty="0">
              <a:solidFill>
                <a:schemeClr val="tx1"/>
              </a:solidFill>
            </a:endParaRPr>
          </a:p>
          <a:p>
            <a:endParaRPr lang="en-AU" sz="2000" dirty="0">
              <a:solidFill>
                <a:schemeClr val="bg1">
                  <a:lumMod val="75000"/>
                </a:schemeClr>
              </a:solidFill>
            </a:endParaRPr>
          </a:p>
          <a:p>
            <a:r>
              <a:rPr lang="en-AU" sz="2000" dirty="0" smtClean="0">
                <a:solidFill>
                  <a:schemeClr val="bg1">
                    <a:lumMod val="75000"/>
                  </a:schemeClr>
                </a:solidFill>
              </a:rPr>
              <a:t>Approach </a:t>
            </a:r>
            <a:r>
              <a:rPr lang="en-AU" sz="2000" dirty="0">
                <a:solidFill>
                  <a:schemeClr val="bg1">
                    <a:lumMod val="75000"/>
                  </a:schemeClr>
                </a:solidFill>
              </a:rPr>
              <a:t>to agile transformation</a:t>
            </a:r>
          </a:p>
          <a:p>
            <a:pPr lvl="1"/>
            <a:endParaRPr lang="en-AU" sz="2000" dirty="0"/>
          </a:p>
        </p:txBody>
      </p:sp>
      <p:sp>
        <p:nvSpPr>
          <p:cNvPr id="3" name="Slide Number Placeholder 2"/>
          <p:cNvSpPr>
            <a:spLocks noGrp="1"/>
          </p:cNvSpPr>
          <p:nvPr>
            <p:ph type="sldNum" sz="quarter" idx="12"/>
          </p:nvPr>
        </p:nvSpPr>
        <p:spPr/>
        <p:txBody>
          <a:bodyPr/>
          <a:lstStyle/>
          <a:p>
            <a:fld id="{0BC6CE8E-0F55-604F-9B0D-90CDD098E5AE}" type="slidenum">
              <a:rPr lang="en-US" smtClean="0"/>
              <a:t>50</a:t>
            </a:fld>
            <a:endParaRPr lang="en-US"/>
          </a:p>
        </p:txBody>
      </p:sp>
    </p:spTree>
    <p:extLst>
      <p:ext uri="{BB962C8B-B14F-4D97-AF65-F5344CB8AC3E}">
        <p14:creationId xmlns:p14="http://schemas.microsoft.com/office/powerpoint/2010/main" val="545092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3450" y="2422187"/>
            <a:ext cx="1596639" cy="307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187325" y="196850"/>
            <a:ext cx="8529638" cy="749300"/>
          </a:xfrm>
          <a:prstGeom prst="rect">
            <a:avLst/>
          </a:prstGeom>
        </p:spPr>
        <p:txBody>
          <a:bodyPr/>
          <a:lstStyle>
            <a:lvl1pPr algn="l" rtl="0" eaLnBrk="0" fontAlgn="base" hangingPunct="0">
              <a:spcBef>
                <a:spcPct val="0"/>
              </a:spcBef>
              <a:spcAft>
                <a:spcPct val="0"/>
              </a:spcAft>
              <a:defRPr sz="3200">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200">
                <a:solidFill>
                  <a:schemeClr val="tx2"/>
                </a:solidFill>
                <a:latin typeface="Arial" charset="0"/>
              </a:defRPr>
            </a:lvl6pPr>
            <a:lvl7pPr marL="914400" algn="l" rtl="0" fontAlgn="base">
              <a:spcBef>
                <a:spcPct val="0"/>
              </a:spcBef>
              <a:spcAft>
                <a:spcPct val="0"/>
              </a:spcAft>
              <a:defRPr sz="3200">
                <a:solidFill>
                  <a:schemeClr val="tx2"/>
                </a:solidFill>
                <a:latin typeface="Arial" charset="0"/>
              </a:defRPr>
            </a:lvl7pPr>
            <a:lvl8pPr marL="1371600" algn="l" rtl="0" fontAlgn="base">
              <a:spcBef>
                <a:spcPct val="0"/>
              </a:spcBef>
              <a:spcAft>
                <a:spcPct val="0"/>
              </a:spcAft>
              <a:defRPr sz="3200">
                <a:solidFill>
                  <a:schemeClr val="tx2"/>
                </a:solidFill>
                <a:latin typeface="Arial" charset="0"/>
              </a:defRPr>
            </a:lvl8pPr>
            <a:lvl9pPr marL="1828800" algn="l" rtl="0" fontAlgn="base">
              <a:spcBef>
                <a:spcPct val="0"/>
              </a:spcBef>
              <a:spcAft>
                <a:spcPct val="0"/>
              </a:spcAft>
              <a:defRPr sz="3200">
                <a:solidFill>
                  <a:schemeClr val="tx2"/>
                </a:solidFill>
                <a:latin typeface="Arial" charset="0"/>
              </a:defRPr>
            </a:lvl9pPr>
          </a:lstStyle>
          <a:p>
            <a:pPr>
              <a:defRPr/>
            </a:pPr>
            <a:r>
              <a:rPr lang="en-AU" altLang="en-US" sz="2000" b="1" kern="0" dirty="0">
                <a:solidFill>
                  <a:schemeClr val="bg1"/>
                </a:solidFill>
                <a:latin typeface="Helvetica" panose="020B0604020202020204" pitchFamily="34" charset="0"/>
                <a:cs typeface="Helvetica" panose="020B0604020202020204" pitchFamily="34" charset="0"/>
              </a:rPr>
              <a:t>Key Insights on the effective Agile delivery of change</a:t>
            </a:r>
            <a:br>
              <a:rPr lang="en-AU" altLang="en-US" sz="2000" b="1" kern="0" dirty="0">
                <a:solidFill>
                  <a:schemeClr val="bg1"/>
                </a:solidFill>
                <a:latin typeface="Helvetica" panose="020B0604020202020204" pitchFamily="34" charset="0"/>
                <a:cs typeface="Helvetica" panose="020B0604020202020204" pitchFamily="34" charset="0"/>
              </a:rPr>
            </a:br>
            <a:r>
              <a:rPr lang="en-AU" altLang="en-US" sz="2000" b="1" kern="0" dirty="0">
                <a:solidFill>
                  <a:schemeClr val="bg1"/>
                </a:solidFill>
                <a:latin typeface="Helvetica" panose="020B0604020202020204" pitchFamily="34" charset="0"/>
                <a:cs typeface="Helvetica" panose="020B0604020202020204" pitchFamily="34" charset="0"/>
              </a:rPr>
              <a:t>– informed by key case studies</a:t>
            </a:r>
          </a:p>
        </p:txBody>
      </p:sp>
      <p:sp>
        <p:nvSpPr>
          <p:cNvPr id="2" name="Rectangle 1"/>
          <p:cNvSpPr/>
          <p:nvPr/>
        </p:nvSpPr>
        <p:spPr>
          <a:xfrm>
            <a:off x="1272348" y="1624838"/>
            <a:ext cx="918841" cy="646331"/>
          </a:xfrm>
          <a:prstGeom prst="rect">
            <a:avLst/>
          </a:prstGeom>
        </p:spPr>
        <p:txBody>
          <a:bodyPr wrap="none">
            <a:spAutoFit/>
          </a:bodyPr>
          <a:lstStyle/>
          <a:p>
            <a:pPr algn="ctr"/>
            <a:r>
              <a:rPr lang="en-AU" altLang="en-US" kern="0" dirty="0"/>
              <a:t>CBA </a:t>
            </a:r>
            <a:br>
              <a:rPr lang="en-AU" altLang="en-US" kern="0" dirty="0"/>
            </a:br>
            <a:r>
              <a:rPr lang="en-AU" altLang="en-US" kern="0" dirty="0" err="1"/>
              <a:t>Kaching</a:t>
            </a:r>
            <a:endParaRPr lang="en-AU" dirty="0"/>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2452" y="2413762"/>
            <a:ext cx="1596639" cy="307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065896" y="1397479"/>
            <a:ext cx="1189749" cy="923330"/>
          </a:xfrm>
          <a:prstGeom prst="rect">
            <a:avLst/>
          </a:prstGeom>
        </p:spPr>
        <p:txBody>
          <a:bodyPr wrap="none">
            <a:spAutoFit/>
          </a:bodyPr>
          <a:lstStyle/>
          <a:p>
            <a:pPr algn="ctr"/>
            <a:r>
              <a:rPr lang="en-AU" altLang="en-US" kern="0" dirty="0"/>
              <a:t>Westpac </a:t>
            </a:r>
            <a:br>
              <a:rPr lang="en-AU" altLang="en-US" kern="0" dirty="0"/>
            </a:br>
            <a:r>
              <a:rPr lang="en-AU" altLang="en-US" kern="0" dirty="0"/>
              <a:t>Corporate </a:t>
            </a:r>
            <a:br>
              <a:rPr lang="en-AU" altLang="en-US" kern="0" dirty="0"/>
            </a:br>
            <a:r>
              <a:rPr lang="en-AU" altLang="en-US" kern="0" dirty="0"/>
              <a:t>Online</a:t>
            </a:r>
            <a:endParaRPr lang="en-AU" dirty="0"/>
          </a:p>
        </p:txBody>
      </p:sp>
      <p:pic>
        <p:nvPicPr>
          <p:cNvPr id="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90066" y="2375250"/>
            <a:ext cx="1596639" cy="307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6804134" y="1576532"/>
            <a:ext cx="633507" cy="369332"/>
          </a:xfrm>
          <a:prstGeom prst="rect">
            <a:avLst/>
          </a:prstGeom>
        </p:spPr>
        <p:txBody>
          <a:bodyPr wrap="none">
            <a:spAutoFit/>
          </a:bodyPr>
          <a:lstStyle/>
          <a:p>
            <a:r>
              <a:rPr lang="en-AU" altLang="en-US" kern="0" dirty="0" smtClean="0"/>
              <a:t>AMP</a:t>
            </a:r>
            <a:endParaRPr lang="en-AU" dirty="0"/>
          </a:p>
        </p:txBody>
      </p:sp>
      <p:sp>
        <p:nvSpPr>
          <p:cNvPr id="4" name="Slide Number Placeholder 3"/>
          <p:cNvSpPr>
            <a:spLocks noGrp="1"/>
          </p:cNvSpPr>
          <p:nvPr>
            <p:ph type="sldNum" sz="quarter" idx="12"/>
          </p:nvPr>
        </p:nvSpPr>
        <p:spPr/>
        <p:txBody>
          <a:bodyPr/>
          <a:lstStyle/>
          <a:p>
            <a:pPr>
              <a:defRPr/>
            </a:pPr>
            <a:fld id="{103C3530-44E4-4A00-B6F2-E4746E9F2DA9}" type="slidenum">
              <a:rPr lang="en-US" altLang="en-US" smtClean="0"/>
              <a:pPr>
                <a:defRPr/>
              </a:pPr>
              <a:t>51</a:t>
            </a:fld>
            <a:endParaRPr lang="en-US" altLang="en-US" dirty="0"/>
          </a:p>
        </p:txBody>
      </p:sp>
      <p:sp>
        <p:nvSpPr>
          <p:cNvPr id="10" name="Rectangle 9"/>
          <p:cNvSpPr/>
          <p:nvPr/>
        </p:nvSpPr>
        <p:spPr>
          <a:xfrm>
            <a:off x="370938" y="1397479"/>
            <a:ext cx="2725947" cy="4442604"/>
          </a:xfrm>
          <a:prstGeom prst="rect">
            <a:avLst/>
          </a:prstGeom>
          <a:no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72585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2200" dirty="0"/>
              <a:t>Agenda</a:t>
            </a:r>
          </a:p>
        </p:txBody>
      </p:sp>
      <p:sp>
        <p:nvSpPr>
          <p:cNvPr id="5" name="Content Placeholder 4"/>
          <p:cNvSpPr>
            <a:spLocks noGrp="1"/>
          </p:cNvSpPr>
          <p:nvPr>
            <p:ph idx="1"/>
          </p:nvPr>
        </p:nvSpPr>
        <p:spPr/>
        <p:txBody>
          <a:bodyPr>
            <a:normAutofit/>
          </a:bodyPr>
          <a:lstStyle/>
          <a:p>
            <a:r>
              <a:rPr lang="en-AU" sz="2000" dirty="0" smtClean="0">
                <a:solidFill>
                  <a:schemeClr val="bg1">
                    <a:lumMod val="75000"/>
                  </a:schemeClr>
                </a:solidFill>
              </a:rPr>
              <a:t>Introduction</a:t>
            </a:r>
            <a:endParaRPr lang="en-AU" sz="2000" dirty="0">
              <a:solidFill>
                <a:schemeClr val="bg1">
                  <a:lumMod val="75000"/>
                </a:schemeClr>
              </a:solidFill>
            </a:endParaRPr>
          </a:p>
          <a:p>
            <a:endParaRPr lang="en-AU" sz="2000" b="1" dirty="0">
              <a:solidFill>
                <a:schemeClr val="bg1">
                  <a:lumMod val="75000"/>
                </a:schemeClr>
              </a:solidFill>
            </a:endParaRPr>
          </a:p>
          <a:p>
            <a:r>
              <a:rPr lang="en-AU" sz="2000" dirty="0" smtClean="0">
                <a:solidFill>
                  <a:schemeClr val="bg1">
                    <a:lumMod val="75000"/>
                  </a:schemeClr>
                </a:solidFill>
              </a:rPr>
              <a:t>The Importance of business </a:t>
            </a:r>
            <a:r>
              <a:rPr lang="en-AU" sz="2000" dirty="0">
                <a:solidFill>
                  <a:schemeClr val="bg1">
                    <a:lumMod val="75000"/>
                  </a:schemeClr>
                </a:solidFill>
              </a:rPr>
              <a:t>agility </a:t>
            </a:r>
            <a:endParaRPr lang="en-AU" sz="2000" dirty="0" smtClean="0">
              <a:solidFill>
                <a:schemeClr val="bg1">
                  <a:lumMod val="75000"/>
                </a:schemeClr>
              </a:solidFill>
            </a:endParaRPr>
          </a:p>
          <a:p>
            <a:endParaRPr lang="en-AU" sz="2000" dirty="0"/>
          </a:p>
          <a:p>
            <a:r>
              <a:rPr lang="en-AU" sz="2200" b="1" dirty="0" smtClean="0">
                <a:solidFill>
                  <a:schemeClr val="bg1">
                    <a:lumMod val="85000"/>
                  </a:schemeClr>
                </a:solidFill>
              </a:rPr>
              <a:t>Agile delivery – key concepts</a:t>
            </a:r>
            <a:endParaRPr lang="en-AU" sz="2200" b="1" dirty="0">
              <a:solidFill>
                <a:schemeClr val="bg1">
                  <a:lumMod val="85000"/>
                </a:schemeClr>
              </a:solidFill>
            </a:endParaRPr>
          </a:p>
          <a:p>
            <a:pPr lvl="1"/>
            <a:endParaRPr lang="en-AU" sz="2200" b="1" dirty="0"/>
          </a:p>
          <a:p>
            <a:r>
              <a:rPr lang="en-AU" sz="2100" b="1" dirty="0">
                <a:solidFill>
                  <a:schemeClr val="bg1">
                    <a:lumMod val="85000"/>
                  </a:schemeClr>
                </a:solidFill>
              </a:rPr>
              <a:t>Delivering on the promise business agility – key </a:t>
            </a:r>
            <a:r>
              <a:rPr lang="en-AU" sz="2100" b="1" dirty="0" smtClean="0">
                <a:solidFill>
                  <a:schemeClr val="bg1">
                    <a:lumMod val="85000"/>
                  </a:schemeClr>
                </a:solidFill>
              </a:rPr>
              <a:t>learnings</a:t>
            </a:r>
          </a:p>
          <a:p>
            <a:endParaRPr lang="en-AU" sz="2000" dirty="0" smtClean="0">
              <a:solidFill>
                <a:schemeClr val="bg1">
                  <a:lumMod val="75000"/>
                </a:schemeClr>
              </a:solidFill>
            </a:endParaRPr>
          </a:p>
          <a:p>
            <a:r>
              <a:rPr lang="en-AU" sz="2200" b="1" dirty="0" smtClean="0">
                <a:solidFill>
                  <a:schemeClr val="bg1">
                    <a:lumMod val="85000"/>
                  </a:schemeClr>
                </a:solidFill>
              </a:rPr>
              <a:t>Agile </a:t>
            </a:r>
            <a:r>
              <a:rPr lang="en-AU" sz="2200" b="1" dirty="0">
                <a:solidFill>
                  <a:schemeClr val="bg1">
                    <a:lumMod val="85000"/>
                  </a:schemeClr>
                </a:solidFill>
              </a:rPr>
              <a:t>Transformation - Case Study - </a:t>
            </a:r>
            <a:r>
              <a:rPr lang="en-AU" sz="2200" b="1" dirty="0" err="1">
                <a:solidFill>
                  <a:schemeClr val="bg1">
                    <a:lumMod val="85000"/>
                  </a:schemeClr>
                </a:solidFill>
              </a:rPr>
              <a:t>Kaching</a:t>
            </a:r>
            <a:endParaRPr lang="en-AU" sz="2200" b="1" dirty="0">
              <a:solidFill>
                <a:schemeClr val="bg1">
                  <a:lumMod val="85000"/>
                </a:schemeClr>
              </a:solidFill>
            </a:endParaRPr>
          </a:p>
          <a:p>
            <a:endParaRPr lang="en-AU" sz="2000" dirty="0">
              <a:solidFill>
                <a:schemeClr val="bg1">
                  <a:lumMod val="75000"/>
                </a:schemeClr>
              </a:solidFill>
            </a:endParaRPr>
          </a:p>
          <a:p>
            <a:r>
              <a:rPr lang="en-AU" sz="2200" b="1" dirty="0" smtClean="0">
                <a:solidFill>
                  <a:schemeClr val="tx1"/>
                </a:solidFill>
              </a:rPr>
              <a:t>Approach </a:t>
            </a:r>
            <a:r>
              <a:rPr lang="en-AU" sz="2200" b="1" dirty="0">
                <a:solidFill>
                  <a:schemeClr val="tx1"/>
                </a:solidFill>
              </a:rPr>
              <a:t>to agile transformation</a:t>
            </a:r>
          </a:p>
          <a:p>
            <a:pPr lvl="1"/>
            <a:endParaRPr lang="en-AU" sz="2000" dirty="0"/>
          </a:p>
        </p:txBody>
      </p:sp>
      <p:sp>
        <p:nvSpPr>
          <p:cNvPr id="3" name="Slide Number Placeholder 2"/>
          <p:cNvSpPr>
            <a:spLocks noGrp="1"/>
          </p:cNvSpPr>
          <p:nvPr>
            <p:ph type="sldNum" sz="quarter" idx="12"/>
          </p:nvPr>
        </p:nvSpPr>
        <p:spPr/>
        <p:txBody>
          <a:bodyPr/>
          <a:lstStyle/>
          <a:p>
            <a:fld id="{0BC6CE8E-0F55-604F-9B0D-90CDD098E5AE}" type="slidenum">
              <a:rPr lang="en-US" smtClean="0"/>
              <a:t>52</a:t>
            </a:fld>
            <a:endParaRPr lang="en-US"/>
          </a:p>
        </p:txBody>
      </p:sp>
    </p:spTree>
    <p:extLst>
      <p:ext uri="{BB962C8B-B14F-4D97-AF65-F5344CB8AC3E}">
        <p14:creationId xmlns:p14="http://schemas.microsoft.com/office/powerpoint/2010/main" val="4287933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60415" y="2623378"/>
            <a:ext cx="3687763" cy="2135188"/>
          </a:xfrm>
          <a:prstGeom prst="rect">
            <a:avLst/>
          </a:prstGeom>
          <a:solidFill>
            <a:srgbClr val="683B72">
              <a:alpha val="50000"/>
            </a:srgb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 name="Title 1"/>
          <p:cNvSpPr txBox="1">
            <a:spLocks/>
          </p:cNvSpPr>
          <p:nvPr/>
        </p:nvSpPr>
        <p:spPr>
          <a:xfrm>
            <a:off x="207867" y="65404"/>
            <a:ext cx="8529638" cy="749300"/>
          </a:xfrm>
          <a:prstGeom prst="rect">
            <a:avLst/>
          </a:prstGeom>
        </p:spPr>
        <p:txBody>
          <a:bodyPr/>
          <a:lstStyle>
            <a:lvl1pPr algn="l" rtl="0" eaLnBrk="0" fontAlgn="base" hangingPunct="0">
              <a:spcBef>
                <a:spcPct val="0"/>
              </a:spcBef>
              <a:spcAft>
                <a:spcPct val="0"/>
              </a:spcAft>
              <a:defRPr sz="3200">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200">
                <a:solidFill>
                  <a:schemeClr val="tx2"/>
                </a:solidFill>
                <a:latin typeface="Arial" charset="0"/>
              </a:defRPr>
            </a:lvl6pPr>
            <a:lvl7pPr marL="914400" algn="l" rtl="0" fontAlgn="base">
              <a:spcBef>
                <a:spcPct val="0"/>
              </a:spcBef>
              <a:spcAft>
                <a:spcPct val="0"/>
              </a:spcAft>
              <a:defRPr sz="3200">
                <a:solidFill>
                  <a:schemeClr val="tx2"/>
                </a:solidFill>
                <a:latin typeface="Arial" charset="0"/>
              </a:defRPr>
            </a:lvl7pPr>
            <a:lvl8pPr marL="1371600" algn="l" rtl="0" fontAlgn="base">
              <a:spcBef>
                <a:spcPct val="0"/>
              </a:spcBef>
              <a:spcAft>
                <a:spcPct val="0"/>
              </a:spcAft>
              <a:defRPr sz="3200">
                <a:solidFill>
                  <a:schemeClr val="tx2"/>
                </a:solidFill>
                <a:latin typeface="Arial" charset="0"/>
              </a:defRPr>
            </a:lvl8pPr>
            <a:lvl9pPr marL="1828800" algn="l" rtl="0" fontAlgn="base">
              <a:spcBef>
                <a:spcPct val="0"/>
              </a:spcBef>
              <a:spcAft>
                <a:spcPct val="0"/>
              </a:spcAft>
              <a:defRPr sz="3200">
                <a:solidFill>
                  <a:schemeClr val="tx2"/>
                </a:solidFill>
                <a:latin typeface="Arial" charset="0"/>
              </a:defRPr>
            </a:lvl9pPr>
          </a:lstStyle>
          <a:p>
            <a:pPr>
              <a:defRPr/>
            </a:pPr>
            <a:r>
              <a:rPr lang="en-AU" altLang="en-US" sz="2000" b="1" kern="0" dirty="0" smtClean="0">
                <a:solidFill>
                  <a:schemeClr val="bg1"/>
                </a:solidFill>
                <a:latin typeface="Helvetica" panose="020B0604020202020204" pitchFamily="34" charset="0"/>
                <a:cs typeface="Helvetica" panose="020B0604020202020204" pitchFamily="34" charset="0"/>
              </a:rPr>
              <a:t>Whilst some organisations have chosen to take an ‘all-in’ approach to agile transition and transformation we advocate starting small</a:t>
            </a:r>
            <a:endParaRPr lang="en-AU" altLang="en-US" sz="2000" b="1" kern="0" dirty="0">
              <a:solidFill>
                <a:schemeClr val="bg1"/>
              </a:solidFill>
              <a:latin typeface="Helvetica" panose="020B0604020202020204" pitchFamily="34" charset="0"/>
              <a:cs typeface="Helvetica" panose="020B0604020202020204" pitchFamily="34" charset="0"/>
            </a:endParaRPr>
          </a:p>
        </p:txBody>
      </p:sp>
      <p:sp>
        <p:nvSpPr>
          <p:cNvPr id="4" name="Rectangle 3"/>
          <p:cNvSpPr/>
          <p:nvPr/>
        </p:nvSpPr>
        <p:spPr>
          <a:xfrm>
            <a:off x="760415" y="2196341"/>
            <a:ext cx="3687763" cy="385762"/>
          </a:xfrm>
          <a:prstGeom prst="rect">
            <a:avLst/>
          </a:prstGeom>
          <a:solidFill>
            <a:srgbClr val="683B72"/>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400" dirty="0"/>
              <a:t>Starting Small</a:t>
            </a:r>
          </a:p>
        </p:txBody>
      </p:sp>
      <p:sp>
        <p:nvSpPr>
          <p:cNvPr id="5" name="Rectangle 4"/>
          <p:cNvSpPr/>
          <p:nvPr/>
        </p:nvSpPr>
        <p:spPr>
          <a:xfrm>
            <a:off x="4549778" y="2175703"/>
            <a:ext cx="3770312" cy="387350"/>
          </a:xfrm>
          <a:prstGeom prst="rect">
            <a:avLst/>
          </a:prstGeom>
          <a:solidFill>
            <a:srgbClr val="683B72"/>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400" dirty="0"/>
              <a:t>Going </a:t>
            </a:r>
            <a:r>
              <a:rPr lang="en-AU" sz="1400" dirty="0" smtClean="0"/>
              <a:t>‘All In’</a:t>
            </a:r>
            <a:endParaRPr lang="en-AU" sz="1400" dirty="0"/>
          </a:p>
        </p:txBody>
      </p:sp>
      <p:sp>
        <p:nvSpPr>
          <p:cNvPr id="6" name="Content Placeholder 2"/>
          <p:cNvSpPr txBox="1">
            <a:spLocks/>
          </p:cNvSpPr>
          <p:nvPr/>
        </p:nvSpPr>
        <p:spPr>
          <a:xfrm>
            <a:off x="809628" y="2804353"/>
            <a:ext cx="3598862" cy="152558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q"/>
              <a:defRPr sz="24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lvl="1">
              <a:spcBef>
                <a:spcPts val="200"/>
              </a:spcBef>
              <a:defRPr/>
            </a:pPr>
            <a:r>
              <a:rPr lang="en-AU" altLang="en-US" sz="1400" kern="0" dirty="0"/>
              <a:t>Less Expensive</a:t>
            </a:r>
          </a:p>
          <a:p>
            <a:pPr lvl="1">
              <a:spcBef>
                <a:spcPts val="200"/>
              </a:spcBef>
              <a:defRPr/>
            </a:pPr>
            <a:r>
              <a:rPr lang="en-AU" altLang="en-US" sz="1400" kern="0" dirty="0"/>
              <a:t>Early success is likely</a:t>
            </a:r>
          </a:p>
          <a:p>
            <a:pPr lvl="1">
              <a:spcBef>
                <a:spcPts val="200"/>
              </a:spcBef>
              <a:defRPr/>
            </a:pPr>
            <a:r>
              <a:rPr lang="en-AU" altLang="en-US" sz="1400" kern="0" dirty="0"/>
              <a:t>Less Risk</a:t>
            </a:r>
          </a:p>
          <a:p>
            <a:pPr lvl="1">
              <a:spcBef>
                <a:spcPts val="200"/>
              </a:spcBef>
              <a:defRPr/>
            </a:pPr>
            <a:r>
              <a:rPr lang="en-AU" altLang="en-US" sz="1400" kern="0" dirty="0"/>
              <a:t>Less stressful</a:t>
            </a:r>
          </a:p>
          <a:p>
            <a:pPr lvl="1">
              <a:spcBef>
                <a:spcPts val="200"/>
              </a:spcBef>
              <a:defRPr/>
            </a:pPr>
            <a:r>
              <a:rPr lang="en-AU" altLang="en-US" sz="1400" kern="0" dirty="0"/>
              <a:t>Obviates need to re-organise</a:t>
            </a:r>
          </a:p>
        </p:txBody>
      </p:sp>
      <p:sp>
        <p:nvSpPr>
          <p:cNvPr id="8" name="Rectangle 7"/>
          <p:cNvSpPr/>
          <p:nvPr/>
        </p:nvSpPr>
        <p:spPr>
          <a:xfrm>
            <a:off x="4549778" y="2623378"/>
            <a:ext cx="3770312" cy="2135188"/>
          </a:xfrm>
          <a:prstGeom prst="rect">
            <a:avLst/>
          </a:prstGeom>
          <a:solidFill>
            <a:srgbClr val="683B72">
              <a:alpha val="50000"/>
            </a:srgb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9" name="Content Placeholder 2"/>
          <p:cNvSpPr txBox="1">
            <a:spLocks/>
          </p:cNvSpPr>
          <p:nvPr/>
        </p:nvSpPr>
        <p:spPr>
          <a:xfrm>
            <a:off x="4589465" y="2804353"/>
            <a:ext cx="3681413" cy="152558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q"/>
              <a:defRPr sz="24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lvl="1">
              <a:spcBef>
                <a:spcPts val="200"/>
              </a:spcBef>
              <a:defRPr/>
            </a:pPr>
            <a:r>
              <a:rPr lang="en-AU" altLang="en-US" sz="1400" kern="0" dirty="0"/>
              <a:t>Can reduce resistance</a:t>
            </a:r>
          </a:p>
          <a:p>
            <a:pPr lvl="1">
              <a:spcBef>
                <a:spcPts val="200"/>
              </a:spcBef>
              <a:defRPr/>
            </a:pPr>
            <a:r>
              <a:rPr lang="en-AU" altLang="en-US" sz="1400" kern="0" dirty="0"/>
              <a:t>Avoid problems of scrum and traditional teams working together</a:t>
            </a:r>
          </a:p>
          <a:p>
            <a:pPr lvl="1">
              <a:spcBef>
                <a:spcPts val="200"/>
              </a:spcBef>
              <a:defRPr/>
            </a:pPr>
            <a:r>
              <a:rPr lang="en-AU" altLang="en-US" sz="1400" kern="0" dirty="0"/>
              <a:t>Implemented more quickly</a:t>
            </a:r>
          </a:p>
          <a:p>
            <a:pPr lvl="1">
              <a:spcBef>
                <a:spcPts val="200"/>
              </a:spcBef>
              <a:defRPr/>
            </a:pPr>
            <a:endParaRPr lang="en-AU" altLang="en-US" sz="1400" kern="0" dirty="0"/>
          </a:p>
        </p:txBody>
      </p:sp>
      <p:pic>
        <p:nvPicPr>
          <p:cNvPr id="3277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6446" y="4939541"/>
            <a:ext cx="965393" cy="61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a:off x="652929" y="2109562"/>
            <a:ext cx="3648075" cy="29525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9" name="Rectangle 42"/>
          <p:cNvSpPr>
            <a:spLocks noChangeArrowheads="1"/>
          </p:cNvSpPr>
          <p:nvPr/>
        </p:nvSpPr>
        <p:spPr bwMode="auto">
          <a:xfrm>
            <a:off x="2824748" y="1331732"/>
            <a:ext cx="3295876" cy="490448"/>
          </a:xfrm>
          <a:prstGeom prst="rect">
            <a:avLst/>
          </a:prstGeom>
          <a:solidFill>
            <a:srgbClr val="FFFFFF"/>
          </a:solidFill>
          <a:ln w="9525">
            <a:solidFill>
              <a:schemeClr val="tx1"/>
            </a:solidFill>
            <a:miter lim="800000"/>
            <a:headEnd/>
            <a:tailEnd/>
          </a:ln>
          <a:effectLst>
            <a:outerShdw dist="35921" dir="2700000" algn="ctr" rotWithShape="0">
              <a:srgbClr val="000000"/>
            </a:outerShdw>
          </a:effectLst>
        </p:spPr>
        <p:txBody>
          <a:bodyPr lIns="19050" tIns="19050" rIns="19050" bIns="19050" anchor="ctr" anchorCtr="1"/>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AU" sz="1300" dirty="0"/>
              <a:t>Options for transitioning to </a:t>
            </a:r>
            <a:r>
              <a:rPr lang="en-AU" sz="1300" dirty="0" smtClean="0"/>
              <a:t>Agile</a:t>
            </a:r>
            <a:endParaRPr lang="en-GB" altLang="en-US" sz="1300" dirty="0"/>
          </a:p>
        </p:txBody>
      </p:sp>
      <p:sp>
        <p:nvSpPr>
          <p:cNvPr id="11" name="Slide Number Placeholder 10"/>
          <p:cNvSpPr>
            <a:spLocks noGrp="1"/>
          </p:cNvSpPr>
          <p:nvPr>
            <p:ph type="sldNum" sz="quarter" idx="12"/>
          </p:nvPr>
        </p:nvSpPr>
        <p:spPr/>
        <p:txBody>
          <a:bodyPr/>
          <a:lstStyle/>
          <a:p>
            <a:fld id="{0BC6CE8E-0F55-604F-9B0D-90CDD098E5AE}" type="slidenum">
              <a:rPr lang="en-US" smtClean="0"/>
              <a:t>53</a:t>
            </a:fld>
            <a:endParaRPr lang="en-US"/>
          </a:p>
        </p:txBody>
      </p:sp>
    </p:spTree>
    <p:extLst>
      <p:ext uri="{BB962C8B-B14F-4D97-AF65-F5344CB8AC3E}">
        <p14:creationId xmlns:p14="http://schemas.microsoft.com/office/powerpoint/2010/main" val="3196308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456" y="-155275"/>
            <a:ext cx="8316759" cy="1112404"/>
          </a:xfrm>
        </p:spPr>
        <p:txBody>
          <a:bodyPr>
            <a:normAutofit/>
          </a:bodyPr>
          <a:lstStyle/>
          <a:p>
            <a:r>
              <a:rPr lang="en-US" sz="2000" dirty="0"/>
              <a:t>Our approach to Initial Agile </a:t>
            </a:r>
            <a:r>
              <a:rPr lang="en-US" sz="2000" dirty="0" smtClean="0"/>
              <a:t>Transition involves a four steps and is founded on a appropriately chosen pilot  </a:t>
            </a:r>
            <a:endParaRPr lang="en-AU" sz="2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11161171"/>
              </p:ext>
            </p:extLst>
          </p:nvPr>
        </p:nvGraphicFramePr>
        <p:xfrm>
          <a:off x="486957" y="1142770"/>
          <a:ext cx="8553133" cy="4709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0BC6CE8E-0F55-604F-9B0D-90CDD098E5AE}" type="slidenum">
              <a:rPr lang="en-US" smtClean="0"/>
              <a:t>54</a:t>
            </a:fld>
            <a:endParaRPr lang="en-US"/>
          </a:p>
        </p:txBody>
      </p:sp>
    </p:spTree>
    <p:extLst>
      <p:ext uri="{BB962C8B-B14F-4D97-AF65-F5344CB8AC3E}">
        <p14:creationId xmlns:p14="http://schemas.microsoft.com/office/powerpoint/2010/main" val="3837731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9781" y="1966823"/>
            <a:ext cx="8807570" cy="4106173"/>
          </a:xfrm>
          <a:prstGeom prst="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0" y="167147"/>
            <a:ext cx="9143999" cy="1014672"/>
          </a:xfrm>
        </p:spPr>
        <p:txBody>
          <a:bodyPr>
            <a:normAutofit fontScale="90000"/>
          </a:bodyPr>
          <a:lstStyle/>
          <a:p>
            <a:r>
              <a:rPr lang="en-AU" sz="2200" dirty="0" smtClean="0"/>
              <a:t> </a:t>
            </a:r>
            <a:r>
              <a:rPr lang="en-AU" sz="2200" dirty="0"/>
              <a:t>The </a:t>
            </a:r>
            <a:r>
              <a:rPr lang="en-AU" sz="2200" dirty="0" smtClean="0"/>
              <a:t>Position and Target Phase </a:t>
            </a:r>
            <a:r>
              <a:rPr lang="en-AU" sz="2200" dirty="0"/>
              <a:t>sets the scene foundation for  Transition and </a:t>
            </a:r>
            <a:r>
              <a:rPr lang="en-AU" sz="2200" dirty="0" smtClean="0"/>
              <a:t>provides early identification of any </a:t>
            </a:r>
            <a:r>
              <a:rPr lang="en-AU" sz="2200" dirty="0"/>
              <a:t>potential </a:t>
            </a:r>
            <a:r>
              <a:rPr lang="en-AU" sz="2200" dirty="0" smtClean="0"/>
              <a:t>roadblocks </a:t>
            </a:r>
            <a:r>
              <a:rPr lang="en-AU" sz="2200" dirty="0"/>
              <a:t/>
            </a:r>
            <a:br>
              <a:rPr lang="en-AU" sz="2200" dirty="0"/>
            </a:br>
            <a:endParaRPr lang="en-AU" sz="2200" dirty="0"/>
          </a:p>
        </p:txBody>
      </p:sp>
      <p:sp>
        <p:nvSpPr>
          <p:cNvPr id="3" name="Content Placeholder 2"/>
          <p:cNvSpPr>
            <a:spLocks noGrp="1"/>
          </p:cNvSpPr>
          <p:nvPr>
            <p:ph idx="1"/>
          </p:nvPr>
        </p:nvSpPr>
        <p:spPr>
          <a:xfrm>
            <a:off x="1100571" y="2113096"/>
            <a:ext cx="7662430" cy="2558783"/>
          </a:xfrm>
        </p:spPr>
        <p:txBody>
          <a:bodyPr>
            <a:normAutofit/>
          </a:bodyPr>
          <a:lstStyle/>
          <a:p>
            <a:r>
              <a:rPr lang="en-AU" sz="1400" dirty="0"/>
              <a:t>What is the level of understanding of Agile within the executive management team?</a:t>
            </a:r>
          </a:p>
          <a:p>
            <a:r>
              <a:rPr lang="en-AU" sz="1400" dirty="0" smtClean="0"/>
              <a:t>Is </a:t>
            </a:r>
            <a:r>
              <a:rPr lang="en-AU" sz="1400" dirty="0"/>
              <a:t>the company culture aligned or opposed to Agile values? </a:t>
            </a:r>
          </a:p>
          <a:p>
            <a:r>
              <a:rPr lang="en-AU" sz="1400" dirty="0" smtClean="0"/>
              <a:t>Which </a:t>
            </a:r>
            <a:r>
              <a:rPr lang="en-AU" sz="1400" dirty="0"/>
              <a:t>executive managers would be positive role models for Agile working?</a:t>
            </a:r>
          </a:p>
          <a:p>
            <a:r>
              <a:rPr lang="en-AU" sz="1400" dirty="0"/>
              <a:t>Which progressive team members would be suited to taking part in an Agile pilot </a:t>
            </a:r>
            <a:endParaRPr lang="en-AU" sz="1400" dirty="0" smtClean="0"/>
          </a:p>
          <a:p>
            <a:r>
              <a:rPr lang="en-AU" sz="1400" dirty="0" smtClean="0"/>
              <a:t>What’s </a:t>
            </a:r>
            <a:r>
              <a:rPr lang="en-AU" sz="1400" dirty="0"/>
              <a:t>the appetite for change within the organisation as a whole?</a:t>
            </a:r>
          </a:p>
          <a:p>
            <a:r>
              <a:rPr lang="en-AU" sz="1400" dirty="0"/>
              <a:t>Is there a previous experience of Agile </a:t>
            </a:r>
            <a:r>
              <a:rPr lang="en-AU" sz="1400" dirty="0" smtClean="0"/>
              <a:t>transformation </a:t>
            </a:r>
            <a:r>
              <a:rPr lang="en-AU" sz="1400" dirty="0"/>
              <a:t>within the organisation?</a:t>
            </a:r>
          </a:p>
          <a:p>
            <a:r>
              <a:rPr lang="en-AU" sz="1400" dirty="0"/>
              <a:t>If there was a previous bad Agile experience within the company, what happened? Why?</a:t>
            </a:r>
          </a:p>
          <a:p>
            <a:r>
              <a:rPr lang="en-AU" sz="1400" dirty="0"/>
              <a:t>Are there people whose roles are threatened by Agile principles? Why</a:t>
            </a:r>
            <a:r>
              <a:rPr lang="en-AU" sz="1400" dirty="0" smtClean="0"/>
              <a:t>?</a:t>
            </a:r>
            <a:endParaRPr lang="en-AU" sz="1400" dirty="0"/>
          </a:p>
        </p:txBody>
      </p:sp>
      <p:sp>
        <p:nvSpPr>
          <p:cNvPr id="4" name="Rectangle 3"/>
          <p:cNvSpPr/>
          <p:nvPr/>
        </p:nvSpPr>
        <p:spPr>
          <a:xfrm rot="16200000">
            <a:off x="-266266" y="2918271"/>
            <a:ext cx="2000250" cy="40005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Position</a:t>
            </a:r>
            <a:endParaRPr lang="en-AU" dirty="0"/>
          </a:p>
        </p:txBody>
      </p:sp>
      <p:sp>
        <p:nvSpPr>
          <p:cNvPr id="5" name="Rectangle 4"/>
          <p:cNvSpPr/>
          <p:nvPr/>
        </p:nvSpPr>
        <p:spPr>
          <a:xfrm rot="16200000">
            <a:off x="-60505" y="4876314"/>
            <a:ext cx="1613140" cy="40005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Target</a:t>
            </a:r>
            <a:endParaRPr lang="en-AU" dirty="0"/>
          </a:p>
        </p:txBody>
      </p:sp>
      <p:sp>
        <p:nvSpPr>
          <p:cNvPr id="6" name="Content Placeholder 2"/>
          <p:cNvSpPr txBox="1">
            <a:spLocks/>
          </p:cNvSpPr>
          <p:nvPr/>
        </p:nvSpPr>
        <p:spPr>
          <a:xfrm>
            <a:off x="1100571" y="4508767"/>
            <a:ext cx="7662430" cy="1453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Helvetica" panose="020B0604020202020204" pitchFamily="34" charset="0"/>
                <a:ea typeface="+mn-ea"/>
                <a:cs typeface="Helvetica"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Helvetica" panose="020B0604020202020204" pitchFamily="34" charset="0"/>
                <a:ea typeface="+mn-ea"/>
                <a:cs typeface="Helvetica"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Helvetica" panose="020B0604020202020204" pitchFamily="34" charset="0"/>
                <a:ea typeface="+mn-ea"/>
                <a:cs typeface="Helvetica"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1400" dirty="0"/>
              <a:t>Define and agree the business drivers for Agile transformation</a:t>
            </a:r>
          </a:p>
          <a:p>
            <a:r>
              <a:rPr lang="en-AU" sz="1400" dirty="0"/>
              <a:t>Sell the “need” for change and ensure awareness of the change to key stakeholders</a:t>
            </a:r>
          </a:p>
          <a:p>
            <a:r>
              <a:rPr lang="en-AU" sz="1400" dirty="0"/>
              <a:t>Define and agree specific targets and objectives for return on agility &amp; </a:t>
            </a:r>
            <a:r>
              <a:rPr lang="en-AU" sz="1400" dirty="0" smtClean="0"/>
              <a:t>innovation</a:t>
            </a:r>
          </a:p>
          <a:p>
            <a:r>
              <a:rPr lang="en-AU" sz="1400" dirty="0"/>
              <a:t>Identify a </a:t>
            </a:r>
            <a:r>
              <a:rPr lang="en-AU" sz="1400" dirty="0" smtClean="0"/>
              <a:t>sponsor</a:t>
            </a:r>
          </a:p>
        </p:txBody>
      </p:sp>
      <p:sp>
        <p:nvSpPr>
          <p:cNvPr id="8" name="Right Arrow 7"/>
          <p:cNvSpPr/>
          <p:nvPr/>
        </p:nvSpPr>
        <p:spPr>
          <a:xfrm>
            <a:off x="1015393" y="1181819"/>
            <a:ext cx="7832785" cy="649823"/>
          </a:xfrm>
          <a:prstGeom prst="rightArrow">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Phase 1: Current State Diagnostic</a:t>
            </a:r>
            <a:endParaRPr lang="en-AU" dirty="0"/>
          </a:p>
        </p:txBody>
      </p:sp>
      <p:sp>
        <p:nvSpPr>
          <p:cNvPr id="10" name="Slide Number Placeholder 9"/>
          <p:cNvSpPr>
            <a:spLocks noGrp="1"/>
          </p:cNvSpPr>
          <p:nvPr>
            <p:ph type="sldNum" sz="quarter" idx="12"/>
          </p:nvPr>
        </p:nvSpPr>
        <p:spPr/>
        <p:txBody>
          <a:bodyPr/>
          <a:lstStyle/>
          <a:p>
            <a:fld id="{0BC6CE8E-0F55-604F-9B0D-90CDD098E5AE}" type="slidenum">
              <a:rPr lang="en-US" smtClean="0"/>
              <a:t>55</a:t>
            </a:fld>
            <a:endParaRPr lang="en-US"/>
          </a:p>
        </p:txBody>
      </p:sp>
    </p:spTree>
    <p:extLst>
      <p:ext uri="{BB962C8B-B14F-4D97-AF65-F5344CB8AC3E}">
        <p14:creationId xmlns:p14="http://schemas.microsoft.com/office/powerpoint/2010/main" val="35045961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42204" y="2004168"/>
            <a:ext cx="6556075" cy="3430471"/>
          </a:xfrm>
          <a:prstGeom prst="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Title 1"/>
          <p:cNvSpPr txBox="1">
            <a:spLocks/>
          </p:cNvSpPr>
          <p:nvPr/>
        </p:nvSpPr>
        <p:spPr>
          <a:xfrm>
            <a:off x="0" y="1"/>
            <a:ext cx="9143999" cy="1112404"/>
          </a:xfrm>
          <a:prstGeom prst="rect">
            <a:avLst/>
          </a:prstGeom>
        </p:spPr>
        <p:txBody>
          <a:bodyPr anchor="ctr">
            <a:normAutofit fontScale="85000" lnSpcReduction="10000"/>
          </a:bodyPr>
          <a:lstStyle>
            <a:lvl1pPr algn="ctr" defTabSz="457200" rtl="0" eaLnBrk="1" latinLnBrk="0" hangingPunct="1">
              <a:spcBef>
                <a:spcPct val="0"/>
              </a:spcBef>
              <a:buNone/>
              <a:defRPr lang="en-US" sz="3200" b="1" kern="1200">
                <a:solidFill>
                  <a:schemeClr val="bg1"/>
                </a:solidFill>
                <a:latin typeface="Helvetica" panose="020B0604020202020204" pitchFamily="34" charset="0"/>
                <a:ea typeface="+mj-ea"/>
                <a:cs typeface="Helvetica" panose="020B0604020202020204" pitchFamily="34" charset="0"/>
              </a:defRPr>
            </a:lvl1pPr>
          </a:lstStyle>
          <a:p>
            <a:pPr algn="l"/>
            <a:r>
              <a:rPr lang="en-AU" sz="2400" dirty="0" smtClean="0"/>
              <a:t>To </a:t>
            </a:r>
            <a:r>
              <a:rPr lang="en-AU" sz="2400" dirty="0"/>
              <a:t>ensure a shared vocabulary and starting point and that  team members understand their accountabilities we recommend standardised external training supplemented with on the job coaching support</a:t>
            </a:r>
            <a:r>
              <a:rPr lang="en-AU" sz="2400" dirty="0" smtClean="0"/>
              <a:t>.</a:t>
            </a:r>
            <a:endParaRPr lang="en-AU" sz="2400" dirty="0"/>
          </a:p>
        </p:txBody>
      </p:sp>
      <p:sp>
        <p:nvSpPr>
          <p:cNvPr id="6" name="Right Arrow 5"/>
          <p:cNvSpPr/>
          <p:nvPr/>
        </p:nvSpPr>
        <p:spPr>
          <a:xfrm>
            <a:off x="698741" y="1181819"/>
            <a:ext cx="8149438" cy="649823"/>
          </a:xfrm>
          <a:prstGeom prst="rightArrow">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Phase 2: Readiness Training</a:t>
            </a:r>
            <a:endParaRPr lang="en-AU" dirty="0"/>
          </a:p>
        </p:txBody>
      </p:sp>
      <p:sp>
        <p:nvSpPr>
          <p:cNvPr id="4" name="Slide Number Placeholder 3"/>
          <p:cNvSpPr>
            <a:spLocks noGrp="1"/>
          </p:cNvSpPr>
          <p:nvPr>
            <p:ph type="sldNum" sz="quarter" idx="12"/>
          </p:nvPr>
        </p:nvSpPr>
        <p:spPr/>
        <p:txBody>
          <a:bodyPr/>
          <a:lstStyle/>
          <a:p>
            <a:pPr>
              <a:defRPr/>
            </a:pPr>
            <a:fld id="{103C3530-44E4-4A00-B6F2-E4746E9F2DA9}" type="slidenum">
              <a:rPr lang="en-US" altLang="en-US" smtClean="0"/>
              <a:pPr>
                <a:defRPr/>
              </a:pPr>
              <a:t>56</a:t>
            </a:fld>
            <a:endParaRPr lang="en-US" altLang="en-US" dirty="0"/>
          </a:p>
        </p:txBody>
      </p:sp>
      <p:sp>
        <p:nvSpPr>
          <p:cNvPr id="7" name="Rectangle 6"/>
          <p:cNvSpPr/>
          <p:nvPr/>
        </p:nvSpPr>
        <p:spPr>
          <a:xfrm>
            <a:off x="1759789" y="2769922"/>
            <a:ext cx="1715045" cy="138801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Applied Scrums Team Training</a:t>
            </a:r>
            <a:endParaRPr lang="en-AU" dirty="0"/>
          </a:p>
        </p:txBody>
      </p:sp>
      <p:sp>
        <p:nvSpPr>
          <p:cNvPr id="8" name="Rectangle 7"/>
          <p:cNvSpPr/>
          <p:nvPr/>
        </p:nvSpPr>
        <p:spPr>
          <a:xfrm>
            <a:off x="3886265" y="2769922"/>
            <a:ext cx="1619115" cy="1310372"/>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 Scrum </a:t>
            </a:r>
          </a:p>
          <a:p>
            <a:pPr algn="ctr"/>
            <a:r>
              <a:rPr lang="en-AU" dirty="0" smtClean="0"/>
              <a:t>Master Training</a:t>
            </a:r>
            <a:endParaRPr lang="en-AU" dirty="0"/>
          </a:p>
        </p:txBody>
      </p:sp>
      <p:sp>
        <p:nvSpPr>
          <p:cNvPr id="10" name="Rectangle 9"/>
          <p:cNvSpPr/>
          <p:nvPr/>
        </p:nvSpPr>
        <p:spPr>
          <a:xfrm>
            <a:off x="5842272" y="2761213"/>
            <a:ext cx="1619115" cy="1310372"/>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 Product Manager Training</a:t>
            </a:r>
            <a:endParaRPr lang="en-AU" dirty="0"/>
          </a:p>
        </p:txBody>
      </p:sp>
    </p:spTree>
    <p:extLst>
      <p:ext uri="{BB962C8B-B14F-4D97-AF65-F5344CB8AC3E}">
        <p14:creationId xmlns:p14="http://schemas.microsoft.com/office/powerpoint/2010/main" val="529307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14950" y="2772353"/>
            <a:ext cx="2619341" cy="23062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0" name="Rectangle 9"/>
          <p:cNvSpPr/>
          <p:nvPr/>
        </p:nvSpPr>
        <p:spPr>
          <a:xfrm>
            <a:off x="5698971" y="3687800"/>
            <a:ext cx="868208" cy="31824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smtClean="0"/>
              <a:t>Pilot Team</a:t>
            </a:r>
            <a:endParaRPr lang="en-AU" sz="1200" dirty="0"/>
          </a:p>
        </p:txBody>
      </p:sp>
      <p:pic>
        <p:nvPicPr>
          <p:cNvPr id="11"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1545" y="3295247"/>
            <a:ext cx="335587" cy="479756"/>
          </a:xfrm>
          <a:prstGeom prst="rect">
            <a:avLst/>
          </a:prstGeom>
          <a:noFill/>
          <a:ln>
            <a:noFill/>
          </a:ln>
        </p:spPr>
      </p:pic>
      <p:pic>
        <p:nvPicPr>
          <p:cNvPr id="13"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6602" y="3691448"/>
            <a:ext cx="335587" cy="479756"/>
          </a:xfrm>
          <a:prstGeom prst="rect">
            <a:avLst/>
          </a:prstGeom>
          <a:noFill/>
          <a:ln>
            <a:noFill/>
          </a:ln>
        </p:spPr>
      </p:pic>
      <p:pic>
        <p:nvPicPr>
          <p:cNvPr id="14"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07957" y="3303629"/>
            <a:ext cx="335587" cy="479756"/>
          </a:xfrm>
          <a:prstGeom prst="rect">
            <a:avLst/>
          </a:prstGeom>
          <a:noFill/>
          <a:ln>
            <a:noFill/>
          </a:ln>
        </p:spPr>
      </p:pic>
      <p:pic>
        <p:nvPicPr>
          <p:cNvPr id="15"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9163" y="3303629"/>
            <a:ext cx="335587" cy="479756"/>
          </a:xfrm>
          <a:prstGeom prst="rect">
            <a:avLst/>
          </a:prstGeom>
          <a:noFill/>
          <a:ln>
            <a:noFill/>
          </a:ln>
        </p:spPr>
      </p:pic>
      <p:pic>
        <p:nvPicPr>
          <p:cNvPr id="16"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70707" y="3691668"/>
            <a:ext cx="335587" cy="479756"/>
          </a:xfrm>
          <a:prstGeom prst="rect">
            <a:avLst/>
          </a:prstGeom>
          <a:noFill/>
          <a:ln>
            <a:noFill/>
          </a:ln>
        </p:spPr>
      </p:pic>
      <p:pic>
        <p:nvPicPr>
          <p:cNvPr id="58" name="Picture 6" descr="Image result for powerpoint stick figures"/>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07957" y="3679743"/>
            <a:ext cx="335587" cy="479756"/>
          </a:xfrm>
          <a:prstGeom prst="rect">
            <a:avLst/>
          </a:prstGeom>
          <a:noFill/>
          <a:ln>
            <a:noFill/>
          </a:ln>
        </p:spPr>
      </p:pic>
      <p:sp>
        <p:nvSpPr>
          <p:cNvPr id="59" name="TextBox 3"/>
          <p:cNvSpPr txBox="1">
            <a:spLocks noChangeArrowheads="1"/>
          </p:cNvSpPr>
          <p:nvPr/>
        </p:nvSpPr>
        <p:spPr bwMode="auto">
          <a:xfrm>
            <a:off x="7371594" y="4315407"/>
            <a:ext cx="513613" cy="1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dirty="0"/>
              <a:t>Agile coach</a:t>
            </a:r>
          </a:p>
        </p:txBody>
      </p:sp>
      <p:sp>
        <p:nvSpPr>
          <p:cNvPr id="67" name="TextBox 75"/>
          <p:cNvSpPr txBox="1">
            <a:spLocks noChangeArrowheads="1"/>
          </p:cNvSpPr>
          <p:nvPr/>
        </p:nvSpPr>
        <p:spPr bwMode="auto">
          <a:xfrm>
            <a:off x="6926342" y="3242518"/>
            <a:ext cx="513613" cy="17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Pilot Team</a:t>
            </a:r>
          </a:p>
        </p:txBody>
      </p:sp>
      <p:pic>
        <p:nvPicPr>
          <p:cNvPr id="69" name="Picture 6" descr="Image result for powerpoint stick figures"/>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014028" y="4319191"/>
            <a:ext cx="335587" cy="479756"/>
          </a:xfrm>
          <a:prstGeom prst="rect">
            <a:avLst/>
          </a:prstGeom>
          <a:noFill/>
          <a:ln>
            <a:noFill/>
          </a:ln>
        </p:spPr>
      </p:pic>
      <p:sp>
        <p:nvSpPr>
          <p:cNvPr id="78" name="TextBox 3"/>
          <p:cNvSpPr txBox="1">
            <a:spLocks noChangeArrowheads="1"/>
          </p:cNvSpPr>
          <p:nvPr/>
        </p:nvSpPr>
        <p:spPr bwMode="auto">
          <a:xfrm>
            <a:off x="6923601" y="4002116"/>
            <a:ext cx="513613" cy="17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Scrum master</a:t>
            </a:r>
          </a:p>
        </p:txBody>
      </p:sp>
      <p:sp>
        <p:nvSpPr>
          <p:cNvPr id="5" name="TextBox 4"/>
          <p:cNvSpPr txBox="1"/>
          <p:nvPr/>
        </p:nvSpPr>
        <p:spPr>
          <a:xfrm>
            <a:off x="400988" y="1881952"/>
            <a:ext cx="3933825" cy="4555093"/>
          </a:xfrm>
          <a:prstGeom prst="rect">
            <a:avLst/>
          </a:prstGeom>
          <a:noFill/>
        </p:spPr>
        <p:txBody>
          <a:bodyPr wrap="square" rtlCol="0">
            <a:spAutoFit/>
          </a:bodyPr>
          <a:lstStyle/>
          <a:p>
            <a:r>
              <a:rPr lang="en-AU" sz="1600" dirty="0"/>
              <a:t>Ensure an appropriate pilot (Duration / Size /Importance / Business Sponsor):</a:t>
            </a:r>
          </a:p>
          <a:p>
            <a:pPr marL="742950" lvl="1" indent="-285750">
              <a:buFont typeface="Arial" panose="020B0604020202020204" pitchFamily="34" charset="0"/>
              <a:buChar char="•"/>
            </a:pPr>
            <a:r>
              <a:rPr lang="en-AU" sz="1600" dirty="0"/>
              <a:t>Selecting the best staff for Lead Roles in the Pilot Agile Project</a:t>
            </a:r>
          </a:p>
          <a:p>
            <a:pPr marL="742950" lvl="1" indent="-285750">
              <a:buFont typeface="Arial" panose="020B0604020202020204" pitchFamily="34" charset="0"/>
              <a:buChar char="•"/>
            </a:pPr>
            <a:r>
              <a:rPr lang="en-AU" sz="1600" dirty="0"/>
              <a:t>Engage an experienced scrum master and agile coach</a:t>
            </a:r>
          </a:p>
          <a:p>
            <a:pPr marL="742950" lvl="1" indent="-285750">
              <a:buFont typeface="Arial" panose="020B0604020202020204" pitchFamily="34" charset="0"/>
              <a:buChar char="•"/>
            </a:pPr>
            <a:r>
              <a:rPr lang="en-AU" sz="1600" dirty="0"/>
              <a:t>Include the Right Product Owner and Business SMEs </a:t>
            </a:r>
          </a:p>
          <a:p>
            <a:pPr marL="742950" lvl="1" indent="-285750">
              <a:buFont typeface="Arial" panose="020B0604020202020204" pitchFamily="34" charset="0"/>
              <a:buChar char="•"/>
            </a:pPr>
            <a:r>
              <a:rPr lang="en-AU" sz="1600" dirty="0"/>
              <a:t>Get the team dynamics right</a:t>
            </a:r>
          </a:p>
          <a:p>
            <a:pPr marL="742950" lvl="1" indent="-285750">
              <a:buFont typeface="Arial" panose="020B0604020202020204" pitchFamily="34" charset="0"/>
              <a:buChar char="•"/>
            </a:pPr>
            <a:r>
              <a:rPr lang="en-AU" sz="1600" dirty="0"/>
              <a:t>Get the pace of delivery right</a:t>
            </a:r>
          </a:p>
          <a:p>
            <a:pPr marL="742950" lvl="1" indent="-285750">
              <a:buFont typeface="Arial" panose="020B0604020202020204" pitchFamily="34" charset="0"/>
              <a:buChar char="•"/>
            </a:pPr>
            <a:r>
              <a:rPr lang="en-AU" sz="1600" dirty="0"/>
              <a:t>Ensure business are engaged and committed </a:t>
            </a:r>
          </a:p>
          <a:p>
            <a:pPr marL="742950" lvl="1" indent="-285750">
              <a:buFont typeface="Arial" panose="020B0604020202020204" pitchFamily="34" charset="0"/>
              <a:buChar char="•"/>
            </a:pPr>
            <a:r>
              <a:rPr lang="en-AU" sz="1600" dirty="0"/>
              <a:t>Engage an experienced agile coach and scrum master </a:t>
            </a:r>
          </a:p>
          <a:p>
            <a:pPr marL="742950" lvl="1" indent="-285750">
              <a:buFont typeface="Arial" panose="020B0604020202020204" pitchFamily="34" charset="0"/>
              <a:buChar char="•"/>
            </a:pPr>
            <a:r>
              <a:rPr lang="en-AU" sz="1600" dirty="0"/>
              <a:t>Ensure there is adequate training</a:t>
            </a:r>
          </a:p>
          <a:p>
            <a:pPr marL="742950" lvl="1" indent="-285750">
              <a:buFont typeface="Arial" panose="020B0604020202020204" pitchFamily="34" charset="0"/>
              <a:buChar char="•"/>
            </a:pPr>
            <a:r>
              <a:rPr lang="en-AU" sz="1600" dirty="0"/>
              <a:t>Record metrics</a:t>
            </a:r>
          </a:p>
          <a:p>
            <a:pPr marL="742950" lvl="1" indent="-285750">
              <a:buFont typeface="Arial" panose="020B0604020202020204" pitchFamily="34" charset="0"/>
              <a:buChar char="•"/>
            </a:pPr>
            <a:r>
              <a:rPr lang="en-AU" sz="1600" dirty="0"/>
              <a:t>Market the success</a:t>
            </a:r>
          </a:p>
          <a:p>
            <a:endParaRPr lang="en-AU" dirty="0"/>
          </a:p>
        </p:txBody>
      </p:sp>
      <p:sp>
        <p:nvSpPr>
          <p:cNvPr id="19" name="Isosceles Triangle 18"/>
          <p:cNvSpPr/>
          <p:nvPr/>
        </p:nvSpPr>
        <p:spPr>
          <a:xfrm rot="5400000">
            <a:off x="3467738" y="3605943"/>
            <a:ext cx="2640651" cy="381000"/>
          </a:xfrm>
          <a:prstGeom prst="triangle">
            <a:avLst/>
          </a:prstGeom>
          <a:solidFill>
            <a:srgbClr val="2E3B48"/>
          </a:solidFill>
          <a:ln>
            <a:solidFill>
              <a:srgbClr val="2E3B4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7" name="Title 6"/>
          <p:cNvSpPr>
            <a:spLocks noGrp="1"/>
          </p:cNvSpPr>
          <p:nvPr>
            <p:ph type="title"/>
          </p:nvPr>
        </p:nvSpPr>
        <p:spPr>
          <a:xfrm>
            <a:off x="0" y="111679"/>
            <a:ext cx="9143999" cy="1112404"/>
          </a:xfrm>
        </p:spPr>
        <p:txBody>
          <a:bodyPr>
            <a:normAutofit/>
          </a:bodyPr>
          <a:lstStyle/>
          <a:p>
            <a:r>
              <a:rPr lang="en-AU" sz="2000" dirty="0" smtClean="0"/>
              <a:t>To </a:t>
            </a:r>
            <a:r>
              <a:rPr lang="en-AU" sz="2000" dirty="0"/>
              <a:t>showcase Agile Delivery &amp; </a:t>
            </a:r>
            <a:r>
              <a:rPr lang="en-AU" sz="2000" dirty="0" smtClean="0"/>
              <a:t>the capability uplift journey requires </a:t>
            </a:r>
            <a:r>
              <a:rPr lang="en-AU" sz="2000" dirty="0"/>
              <a:t>careful selection of </a:t>
            </a:r>
            <a:r>
              <a:rPr lang="en-AU" sz="2000" dirty="0" smtClean="0"/>
              <a:t>a pilot </a:t>
            </a:r>
            <a:r>
              <a:rPr lang="en-AU" sz="2000" dirty="0"/>
              <a:t>project and </a:t>
            </a:r>
            <a:r>
              <a:rPr lang="en-AU" sz="2000" dirty="0" smtClean="0"/>
              <a:t>the resources </a:t>
            </a:r>
            <a:r>
              <a:rPr lang="en-AU" sz="2000" dirty="0"/>
              <a:t>to work on the pilot</a:t>
            </a:r>
            <a:br>
              <a:rPr lang="en-AU" sz="2000" dirty="0"/>
            </a:br>
            <a:endParaRPr lang="en-AU" sz="2000" dirty="0"/>
          </a:p>
        </p:txBody>
      </p:sp>
      <p:sp>
        <p:nvSpPr>
          <p:cNvPr id="18" name="Right Arrow 17"/>
          <p:cNvSpPr/>
          <p:nvPr/>
        </p:nvSpPr>
        <p:spPr>
          <a:xfrm>
            <a:off x="4114800" y="1181819"/>
            <a:ext cx="4733378" cy="649823"/>
          </a:xfrm>
          <a:prstGeom prst="rightArrow">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Phase 3: Prototype / Pilot </a:t>
            </a:r>
            <a:endParaRPr lang="en-AU" dirty="0"/>
          </a:p>
        </p:txBody>
      </p:sp>
      <p:sp>
        <p:nvSpPr>
          <p:cNvPr id="3" name="Slide Number Placeholder 2"/>
          <p:cNvSpPr>
            <a:spLocks noGrp="1"/>
          </p:cNvSpPr>
          <p:nvPr>
            <p:ph type="sldNum" sz="quarter" idx="12"/>
          </p:nvPr>
        </p:nvSpPr>
        <p:spPr/>
        <p:txBody>
          <a:bodyPr/>
          <a:lstStyle/>
          <a:p>
            <a:fld id="{0BC6CE8E-0F55-604F-9B0D-90CDD098E5AE}" type="slidenum">
              <a:rPr lang="en-US" smtClean="0"/>
              <a:t>57</a:t>
            </a:fld>
            <a:endParaRPr lang="en-US"/>
          </a:p>
        </p:txBody>
      </p:sp>
    </p:spTree>
    <p:extLst>
      <p:ext uri="{BB962C8B-B14F-4D97-AF65-F5344CB8AC3E}">
        <p14:creationId xmlns:p14="http://schemas.microsoft.com/office/powerpoint/2010/main" val="1494800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000" dirty="0" smtClean="0"/>
              <a:t>Roll-out </a:t>
            </a:r>
            <a:r>
              <a:rPr lang="en-AU" sz="2000" dirty="0"/>
              <a:t>Phase </a:t>
            </a:r>
            <a:r>
              <a:rPr lang="en-AU" sz="2000" dirty="0" smtClean="0"/>
              <a:t>takes the capability to the wider community and can be achieve by either  a ‘split </a:t>
            </a:r>
            <a:r>
              <a:rPr lang="en-AU" sz="2000" dirty="0"/>
              <a:t>and seed’ or ‘grow and split</a:t>
            </a:r>
            <a:r>
              <a:rPr lang="en-AU" sz="2000" dirty="0" smtClean="0"/>
              <a:t>’ strategy</a:t>
            </a:r>
            <a:endParaRPr lang="en-AU" sz="2000" dirty="0"/>
          </a:p>
        </p:txBody>
      </p:sp>
      <p:sp>
        <p:nvSpPr>
          <p:cNvPr id="8" name="Rectangle 7"/>
          <p:cNvSpPr/>
          <p:nvPr/>
        </p:nvSpPr>
        <p:spPr>
          <a:xfrm>
            <a:off x="4772025" y="2737283"/>
            <a:ext cx="3906114" cy="251060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9" name="Rectangle 8"/>
          <p:cNvSpPr/>
          <p:nvPr/>
        </p:nvSpPr>
        <p:spPr>
          <a:xfrm>
            <a:off x="191998" y="2790825"/>
            <a:ext cx="3759118" cy="244269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pic>
        <p:nvPicPr>
          <p:cNvPr id="11"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7970" y="3514322"/>
            <a:ext cx="335587" cy="479756"/>
          </a:xfrm>
          <a:prstGeom prst="rect">
            <a:avLst/>
          </a:prstGeom>
          <a:noFill/>
          <a:ln>
            <a:noFill/>
          </a:ln>
        </p:spPr>
      </p:pic>
      <p:pic>
        <p:nvPicPr>
          <p:cNvPr id="12" name="Picture 6" descr="Image result for powerpoint stick figur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2323" y="2967854"/>
            <a:ext cx="338144" cy="48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3027" y="3910523"/>
            <a:ext cx="335587" cy="479756"/>
          </a:xfrm>
          <a:prstGeom prst="rect">
            <a:avLst/>
          </a:prstGeom>
          <a:noFill/>
          <a:ln>
            <a:noFill/>
          </a:ln>
        </p:spPr>
      </p:pic>
      <p:pic>
        <p:nvPicPr>
          <p:cNvPr id="14"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4382" y="3522704"/>
            <a:ext cx="335587" cy="479756"/>
          </a:xfrm>
          <a:prstGeom prst="rect">
            <a:avLst/>
          </a:prstGeom>
          <a:noFill/>
          <a:ln>
            <a:noFill/>
          </a:ln>
        </p:spPr>
      </p:pic>
      <p:pic>
        <p:nvPicPr>
          <p:cNvPr id="15"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5588" y="3522704"/>
            <a:ext cx="335587" cy="479756"/>
          </a:xfrm>
          <a:prstGeom prst="rect">
            <a:avLst/>
          </a:prstGeom>
          <a:noFill/>
          <a:ln>
            <a:noFill/>
          </a:ln>
        </p:spPr>
      </p:pic>
      <p:pic>
        <p:nvPicPr>
          <p:cNvPr id="16"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7132" y="3910743"/>
            <a:ext cx="335587" cy="479756"/>
          </a:xfrm>
          <a:prstGeom prst="rect">
            <a:avLst/>
          </a:prstGeom>
          <a:noFill/>
          <a:ln>
            <a:noFill/>
          </a:ln>
        </p:spPr>
      </p:pic>
      <p:pic>
        <p:nvPicPr>
          <p:cNvPr id="17" name="Picture 12" descr="Image result for powerpoint stick figur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918" y="2967854"/>
            <a:ext cx="338144" cy="48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descr="Image result for powerpoint stick figur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0997" y="2958687"/>
            <a:ext cx="338144" cy="48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90625" y="3356227"/>
            <a:ext cx="335587" cy="479756"/>
          </a:xfrm>
          <a:prstGeom prst="rect">
            <a:avLst/>
          </a:prstGeom>
          <a:noFill/>
          <a:ln>
            <a:noFill/>
          </a:ln>
        </p:spPr>
      </p:pic>
      <p:pic>
        <p:nvPicPr>
          <p:cNvPr id="20"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55252" y="3349744"/>
            <a:ext cx="335587" cy="479756"/>
          </a:xfrm>
          <a:prstGeom prst="rect">
            <a:avLst/>
          </a:prstGeom>
          <a:noFill/>
          <a:ln>
            <a:noFill/>
          </a:ln>
        </p:spPr>
      </p:pic>
      <p:pic>
        <p:nvPicPr>
          <p:cNvPr id="21" name="Picture 17" descr="Image result for powerpoint stick figur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688" y="4267028"/>
            <a:ext cx="339058" cy="48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8" descr="Image result for powerpoint stick figur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6282" y="4267028"/>
            <a:ext cx="338144" cy="48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9" descr="Image result for powerpoint stick figur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8361" y="4257861"/>
            <a:ext cx="339058" cy="48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08179" y="4664216"/>
            <a:ext cx="335587" cy="479756"/>
          </a:xfrm>
          <a:prstGeom prst="rect">
            <a:avLst/>
          </a:prstGeom>
          <a:noFill/>
          <a:ln>
            <a:noFill/>
          </a:ln>
        </p:spPr>
      </p:pic>
      <p:pic>
        <p:nvPicPr>
          <p:cNvPr id="25"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72799" y="4648918"/>
            <a:ext cx="335587" cy="479756"/>
          </a:xfrm>
          <a:prstGeom prst="rect">
            <a:avLst/>
          </a:prstGeom>
          <a:noFill/>
          <a:ln>
            <a:noFill/>
          </a:ln>
        </p:spPr>
      </p:pic>
      <p:cxnSp>
        <p:nvCxnSpPr>
          <p:cNvPr id="26" name="Straight Connector 25"/>
          <p:cNvCxnSpPr/>
          <p:nvPr/>
        </p:nvCxnSpPr>
        <p:spPr>
          <a:xfrm flipV="1">
            <a:off x="1845347" y="3388253"/>
            <a:ext cx="838049" cy="315626"/>
          </a:xfrm>
          <a:prstGeom prst="line">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833466" y="3908184"/>
            <a:ext cx="937664" cy="547434"/>
          </a:xfrm>
          <a:prstGeom prst="line">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00887" y="3283751"/>
            <a:ext cx="335587" cy="479756"/>
          </a:xfrm>
          <a:prstGeom prst="rect">
            <a:avLst/>
          </a:prstGeom>
          <a:noFill/>
          <a:ln>
            <a:noFill/>
          </a:ln>
        </p:spPr>
      </p:pic>
      <p:pic>
        <p:nvPicPr>
          <p:cNvPr id="30"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95862" y="3697651"/>
            <a:ext cx="335587" cy="479756"/>
          </a:xfrm>
          <a:prstGeom prst="rect">
            <a:avLst/>
          </a:prstGeom>
          <a:noFill/>
          <a:ln>
            <a:noFill/>
          </a:ln>
        </p:spPr>
      </p:pic>
      <p:pic>
        <p:nvPicPr>
          <p:cNvPr id="31"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997" y="3292133"/>
            <a:ext cx="335587" cy="479756"/>
          </a:xfrm>
          <a:prstGeom prst="rect">
            <a:avLst/>
          </a:prstGeom>
          <a:noFill/>
          <a:ln>
            <a:noFill/>
          </a:ln>
        </p:spPr>
      </p:pic>
      <p:pic>
        <p:nvPicPr>
          <p:cNvPr id="32"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96040" y="3283751"/>
            <a:ext cx="335587" cy="479756"/>
          </a:xfrm>
          <a:prstGeom prst="rect">
            <a:avLst/>
          </a:prstGeom>
          <a:noFill/>
          <a:ln>
            <a:noFill/>
          </a:ln>
        </p:spPr>
      </p:pic>
      <p:pic>
        <p:nvPicPr>
          <p:cNvPr id="33"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91829" y="3672759"/>
            <a:ext cx="335587" cy="479756"/>
          </a:xfrm>
          <a:prstGeom prst="rect">
            <a:avLst/>
          </a:prstGeom>
          <a:noFill/>
          <a:ln>
            <a:noFill/>
          </a:ln>
        </p:spPr>
      </p:pic>
      <p:pic>
        <p:nvPicPr>
          <p:cNvPr id="34"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31879" y="2965244"/>
            <a:ext cx="335587" cy="479756"/>
          </a:xfrm>
          <a:prstGeom prst="rect">
            <a:avLst/>
          </a:prstGeom>
          <a:noFill/>
          <a:ln>
            <a:noFill/>
          </a:ln>
        </p:spPr>
      </p:pic>
      <p:pic>
        <p:nvPicPr>
          <p:cNvPr id="35"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44029" y="3361444"/>
            <a:ext cx="335587" cy="479756"/>
          </a:xfrm>
          <a:prstGeom prst="rect">
            <a:avLst/>
          </a:prstGeom>
          <a:noFill/>
          <a:ln>
            <a:noFill/>
          </a:ln>
        </p:spPr>
      </p:pic>
      <p:pic>
        <p:nvPicPr>
          <p:cNvPr id="36"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8291" y="2973626"/>
            <a:ext cx="335587" cy="479756"/>
          </a:xfrm>
          <a:prstGeom prst="rect">
            <a:avLst/>
          </a:prstGeom>
          <a:noFill/>
          <a:ln>
            <a:noFill/>
          </a:ln>
        </p:spPr>
      </p:pic>
      <p:pic>
        <p:nvPicPr>
          <p:cNvPr id="37"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57479" y="2965244"/>
            <a:ext cx="335587" cy="479756"/>
          </a:xfrm>
          <a:prstGeom prst="rect">
            <a:avLst/>
          </a:prstGeom>
          <a:noFill/>
          <a:ln>
            <a:noFill/>
          </a:ln>
        </p:spPr>
      </p:pic>
      <p:pic>
        <p:nvPicPr>
          <p:cNvPr id="38"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3327" y="3354251"/>
            <a:ext cx="335587" cy="479756"/>
          </a:xfrm>
          <a:prstGeom prst="rect">
            <a:avLst/>
          </a:prstGeom>
          <a:noFill/>
          <a:ln>
            <a:noFill/>
          </a:ln>
        </p:spPr>
      </p:pic>
      <p:pic>
        <p:nvPicPr>
          <p:cNvPr id="39"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5275" y="3744749"/>
            <a:ext cx="335587" cy="479756"/>
          </a:xfrm>
          <a:prstGeom prst="rect">
            <a:avLst/>
          </a:prstGeom>
          <a:noFill/>
          <a:ln>
            <a:noFill/>
          </a:ln>
        </p:spPr>
      </p:pic>
      <p:pic>
        <p:nvPicPr>
          <p:cNvPr id="40"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1576" y="4140949"/>
            <a:ext cx="335587" cy="479756"/>
          </a:xfrm>
          <a:prstGeom prst="rect">
            <a:avLst/>
          </a:prstGeom>
          <a:noFill/>
          <a:ln>
            <a:noFill/>
          </a:ln>
        </p:spPr>
      </p:pic>
      <p:pic>
        <p:nvPicPr>
          <p:cNvPr id="41"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7988" y="4123117"/>
            <a:ext cx="335587" cy="479756"/>
          </a:xfrm>
          <a:prstGeom prst="rect">
            <a:avLst/>
          </a:prstGeom>
          <a:noFill/>
          <a:ln>
            <a:noFill/>
          </a:ln>
        </p:spPr>
      </p:pic>
      <p:pic>
        <p:nvPicPr>
          <p:cNvPr id="42"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0875" y="3744749"/>
            <a:ext cx="335587" cy="479756"/>
          </a:xfrm>
          <a:prstGeom prst="rect">
            <a:avLst/>
          </a:prstGeom>
          <a:noFill/>
          <a:ln>
            <a:noFill/>
          </a:ln>
        </p:spPr>
      </p:pic>
      <p:pic>
        <p:nvPicPr>
          <p:cNvPr id="43"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0874" y="4133756"/>
            <a:ext cx="335587" cy="479756"/>
          </a:xfrm>
          <a:prstGeom prst="rect">
            <a:avLst/>
          </a:prstGeom>
          <a:noFill/>
          <a:ln>
            <a:noFill/>
          </a:ln>
        </p:spPr>
      </p:pic>
      <p:pic>
        <p:nvPicPr>
          <p:cNvPr id="44"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957" y="2822754"/>
            <a:ext cx="335587" cy="479756"/>
          </a:xfrm>
          <a:prstGeom prst="rect">
            <a:avLst/>
          </a:prstGeom>
          <a:noFill/>
          <a:ln>
            <a:noFill/>
          </a:ln>
        </p:spPr>
      </p:pic>
      <p:pic>
        <p:nvPicPr>
          <p:cNvPr id="45"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48351" y="3218954"/>
            <a:ext cx="335587" cy="479756"/>
          </a:xfrm>
          <a:prstGeom prst="rect">
            <a:avLst/>
          </a:prstGeom>
          <a:noFill/>
          <a:ln>
            <a:noFill/>
          </a:ln>
        </p:spPr>
      </p:pic>
      <p:pic>
        <p:nvPicPr>
          <p:cNvPr id="46"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3369" y="2831136"/>
            <a:ext cx="335587" cy="479756"/>
          </a:xfrm>
          <a:prstGeom prst="rect">
            <a:avLst/>
          </a:prstGeom>
          <a:noFill/>
          <a:ln>
            <a:noFill/>
          </a:ln>
        </p:spPr>
      </p:pic>
      <p:pic>
        <p:nvPicPr>
          <p:cNvPr id="47"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67650" y="2831136"/>
            <a:ext cx="335587" cy="479756"/>
          </a:xfrm>
          <a:prstGeom prst="rect">
            <a:avLst/>
          </a:prstGeom>
          <a:noFill/>
          <a:ln>
            <a:noFill/>
          </a:ln>
        </p:spPr>
      </p:pic>
      <p:pic>
        <p:nvPicPr>
          <p:cNvPr id="48"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67650" y="3211761"/>
            <a:ext cx="335587" cy="479756"/>
          </a:xfrm>
          <a:prstGeom prst="rect">
            <a:avLst/>
          </a:prstGeom>
          <a:noFill/>
          <a:ln>
            <a:noFill/>
          </a:ln>
        </p:spPr>
      </p:pic>
      <p:pic>
        <p:nvPicPr>
          <p:cNvPr id="49"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12806" y="4289563"/>
            <a:ext cx="335587" cy="479756"/>
          </a:xfrm>
          <a:prstGeom prst="rect">
            <a:avLst/>
          </a:prstGeom>
          <a:noFill/>
          <a:ln>
            <a:noFill/>
          </a:ln>
        </p:spPr>
      </p:pic>
      <p:pic>
        <p:nvPicPr>
          <p:cNvPr id="50"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1375" y="4709720"/>
            <a:ext cx="335587" cy="479756"/>
          </a:xfrm>
          <a:prstGeom prst="rect">
            <a:avLst/>
          </a:prstGeom>
          <a:noFill/>
          <a:ln>
            <a:noFill/>
          </a:ln>
        </p:spPr>
      </p:pic>
      <p:pic>
        <p:nvPicPr>
          <p:cNvPr id="51"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9218" y="4297945"/>
            <a:ext cx="335587" cy="479756"/>
          </a:xfrm>
          <a:prstGeom prst="rect">
            <a:avLst/>
          </a:prstGeom>
          <a:noFill/>
          <a:ln>
            <a:noFill/>
          </a:ln>
        </p:spPr>
      </p:pic>
      <p:pic>
        <p:nvPicPr>
          <p:cNvPr id="52"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91046" y="4289563"/>
            <a:ext cx="335587" cy="479756"/>
          </a:xfrm>
          <a:prstGeom prst="rect">
            <a:avLst/>
          </a:prstGeom>
          <a:noFill/>
          <a:ln>
            <a:noFill/>
          </a:ln>
        </p:spPr>
      </p:pic>
      <p:pic>
        <p:nvPicPr>
          <p:cNvPr id="53" name="Picture 6" descr="Image result for powerpoint stick figure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96894" y="4720480"/>
            <a:ext cx="335587" cy="479756"/>
          </a:xfrm>
          <a:prstGeom prst="rect">
            <a:avLst/>
          </a:prstGeom>
          <a:noFill/>
          <a:ln>
            <a:noFill/>
          </a:ln>
        </p:spPr>
      </p:pic>
      <p:cxnSp>
        <p:nvCxnSpPr>
          <p:cNvPr id="54" name="Straight Connector 53"/>
          <p:cNvCxnSpPr/>
          <p:nvPr/>
        </p:nvCxnSpPr>
        <p:spPr>
          <a:xfrm flipV="1">
            <a:off x="7088861" y="3249357"/>
            <a:ext cx="559309" cy="514693"/>
          </a:xfrm>
          <a:prstGeom prst="line">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104398" y="3889776"/>
            <a:ext cx="630593" cy="385037"/>
          </a:xfrm>
          <a:prstGeom prst="line">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6118296" y="3593795"/>
            <a:ext cx="0" cy="7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3" idx="0"/>
          </p:cNvCxnSpPr>
          <p:nvPr/>
        </p:nvCxnSpPr>
        <p:spPr>
          <a:xfrm flipV="1">
            <a:off x="6059807" y="3661897"/>
            <a:ext cx="379270" cy="1047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8" name="Picture 6" descr="Image result for powerpoint stick figures"/>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4382" y="3898818"/>
            <a:ext cx="335587" cy="479756"/>
          </a:xfrm>
          <a:prstGeom prst="rect">
            <a:avLst/>
          </a:prstGeom>
          <a:noFill/>
          <a:ln>
            <a:noFill/>
          </a:ln>
        </p:spPr>
      </p:pic>
      <p:sp>
        <p:nvSpPr>
          <p:cNvPr id="59" name="TextBox 3"/>
          <p:cNvSpPr txBox="1">
            <a:spLocks noChangeArrowheads="1"/>
          </p:cNvSpPr>
          <p:nvPr/>
        </p:nvSpPr>
        <p:spPr bwMode="auto">
          <a:xfrm>
            <a:off x="1161748" y="4936260"/>
            <a:ext cx="513613" cy="1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Agile coach</a:t>
            </a:r>
          </a:p>
        </p:txBody>
      </p:sp>
      <p:sp>
        <p:nvSpPr>
          <p:cNvPr id="60" name="TextBox 64"/>
          <p:cNvSpPr txBox="1">
            <a:spLocks noChangeArrowheads="1"/>
          </p:cNvSpPr>
          <p:nvPr/>
        </p:nvSpPr>
        <p:spPr bwMode="auto">
          <a:xfrm>
            <a:off x="6507619" y="5056676"/>
            <a:ext cx="512700" cy="1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Agile coach</a:t>
            </a:r>
          </a:p>
        </p:txBody>
      </p:sp>
      <p:pic>
        <p:nvPicPr>
          <p:cNvPr id="61" name="Picture 6" descr="Image result for powerpoint stick figures"/>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5292" y="3225783"/>
            <a:ext cx="335587" cy="479756"/>
          </a:xfrm>
          <a:prstGeom prst="rect">
            <a:avLst/>
          </a:prstGeom>
          <a:noFill/>
          <a:ln>
            <a:noFill/>
          </a:ln>
        </p:spPr>
      </p:pic>
      <p:sp>
        <p:nvSpPr>
          <p:cNvPr id="62" name="TextBox 67"/>
          <p:cNvSpPr txBox="1">
            <a:spLocks noChangeArrowheads="1"/>
          </p:cNvSpPr>
          <p:nvPr/>
        </p:nvSpPr>
        <p:spPr bwMode="auto">
          <a:xfrm>
            <a:off x="8136194" y="3840009"/>
            <a:ext cx="512700" cy="1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Agile coach</a:t>
            </a:r>
          </a:p>
        </p:txBody>
      </p:sp>
      <p:pic>
        <p:nvPicPr>
          <p:cNvPr id="63" name="Picture 6" descr="Image result for powerpoint stick figures"/>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54036" y="3685795"/>
            <a:ext cx="335587" cy="479756"/>
          </a:xfrm>
          <a:prstGeom prst="rect">
            <a:avLst/>
          </a:prstGeom>
          <a:noFill/>
          <a:ln>
            <a:noFill/>
          </a:ln>
        </p:spPr>
      </p:pic>
      <p:sp>
        <p:nvSpPr>
          <p:cNvPr id="64" name="TextBox 72"/>
          <p:cNvSpPr txBox="1">
            <a:spLocks noChangeArrowheads="1"/>
          </p:cNvSpPr>
          <p:nvPr/>
        </p:nvSpPr>
        <p:spPr bwMode="auto">
          <a:xfrm>
            <a:off x="5554419" y="4662470"/>
            <a:ext cx="512699" cy="1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Agile coach</a:t>
            </a:r>
          </a:p>
        </p:txBody>
      </p:sp>
      <p:pic>
        <p:nvPicPr>
          <p:cNvPr id="65" name="Picture 6" descr="Image result for powerpoint stick figures"/>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79797" y="3363602"/>
            <a:ext cx="335587" cy="479756"/>
          </a:xfrm>
          <a:prstGeom prst="rect">
            <a:avLst/>
          </a:prstGeom>
          <a:noFill/>
          <a:ln>
            <a:noFill/>
          </a:ln>
        </p:spPr>
      </p:pic>
      <p:sp>
        <p:nvSpPr>
          <p:cNvPr id="66" name="TextBox 74"/>
          <p:cNvSpPr txBox="1">
            <a:spLocks noChangeArrowheads="1"/>
          </p:cNvSpPr>
          <p:nvPr/>
        </p:nvSpPr>
        <p:spPr bwMode="auto">
          <a:xfrm>
            <a:off x="3186957" y="3938306"/>
            <a:ext cx="513613" cy="1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Agile coach</a:t>
            </a:r>
          </a:p>
        </p:txBody>
      </p:sp>
      <p:sp>
        <p:nvSpPr>
          <p:cNvPr id="67" name="TextBox 75"/>
          <p:cNvSpPr txBox="1">
            <a:spLocks noChangeArrowheads="1"/>
          </p:cNvSpPr>
          <p:nvPr/>
        </p:nvSpPr>
        <p:spPr bwMode="auto">
          <a:xfrm>
            <a:off x="1182767" y="3461593"/>
            <a:ext cx="513613" cy="17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Pilot Team</a:t>
            </a:r>
          </a:p>
        </p:txBody>
      </p:sp>
      <p:sp>
        <p:nvSpPr>
          <p:cNvPr id="68" name="TextBox 76"/>
          <p:cNvSpPr txBox="1">
            <a:spLocks noChangeArrowheads="1"/>
          </p:cNvSpPr>
          <p:nvPr/>
        </p:nvSpPr>
        <p:spPr bwMode="auto">
          <a:xfrm>
            <a:off x="5546193" y="3219235"/>
            <a:ext cx="512700" cy="1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Pilot Team</a:t>
            </a:r>
          </a:p>
        </p:txBody>
      </p:sp>
      <p:pic>
        <p:nvPicPr>
          <p:cNvPr id="69" name="Picture 6" descr="Image result for powerpoint stick figures"/>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270453" y="4394999"/>
            <a:ext cx="335587" cy="479756"/>
          </a:xfrm>
          <a:prstGeom prst="rect">
            <a:avLst/>
          </a:prstGeom>
          <a:solidFill>
            <a:schemeClr val="accent4">
              <a:lumMod val="40000"/>
              <a:lumOff val="60000"/>
            </a:schemeClr>
          </a:solidFill>
          <a:ln>
            <a:noFill/>
          </a:ln>
        </p:spPr>
      </p:pic>
      <p:pic>
        <p:nvPicPr>
          <p:cNvPr id="70" name="Picture 6" descr="Image result for powerpoint stick figures"/>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92636" y="4637608"/>
            <a:ext cx="335587" cy="479756"/>
          </a:xfrm>
          <a:prstGeom prst="rect">
            <a:avLst/>
          </a:prstGeom>
          <a:noFill/>
          <a:ln>
            <a:noFill/>
          </a:ln>
        </p:spPr>
      </p:pic>
      <p:pic>
        <p:nvPicPr>
          <p:cNvPr id="71" name="Picture 6" descr="Image result for powerpoint stick figures"/>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8930" y="3375669"/>
            <a:ext cx="335587" cy="479756"/>
          </a:xfrm>
          <a:prstGeom prst="rect">
            <a:avLst/>
          </a:prstGeom>
          <a:noFill/>
          <a:ln>
            <a:noFill/>
          </a:ln>
        </p:spPr>
      </p:pic>
      <p:pic>
        <p:nvPicPr>
          <p:cNvPr id="72" name="Picture 6" descr="Image result for powerpoint stick figures"/>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0628" y="3736085"/>
            <a:ext cx="335587" cy="479756"/>
          </a:xfrm>
          <a:prstGeom prst="rect">
            <a:avLst/>
          </a:prstGeom>
          <a:noFill/>
          <a:ln>
            <a:noFill/>
          </a:ln>
        </p:spPr>
      </p:pic>
      <p:pic>
        <p:nvPicPr>
          <p:cNvPr id="73" name="Picture 6" descr="Image result for powerpoint stick figures"/>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7304" y="4717094"/>
            <a:ext cx="335587" cy="479756"/>
          </a:xfrm>
          <a:prstGeom prst="rect">
            <a:avLst/>
          </a:prstGeom>
          <a:noFill/>
          <a:ln>
            <a:noFill/>
          </a:ln>
        </p:spPr>
      </p:pic>
      <p:pic>
        <p:nvPicPr>
          <p:cNvPr id="74" name="Picture 6" descr="Image result for powerpoint stick figures"/>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659468" y="4164428"/>
            <a:ext cx="335587" cy="479756"/>
          </a:xfrm>
          <a:prstGeom prst="rect">
            <a:avLst/>
          </a:prstGeom>
          <a:noFill/>
          <a:ln>
            <a:noFill/>
          </a:ln>
        </p:spPr>
      </p:pic>
      <p:pic>
        <p:nvPicPr>
          <p:cNvPr id="75" name="Picture 6" descr="Image result for powerpoint stick figures"/>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595305" y="4591898"/>
            <a:ext cx="335587" cy="479756"/>
          </a:xfrm>
          <a:prstGeom prst="rect">
            <a:avLst/>
          </a:prstGeom>
          <a:noFill/>
          <a:ln>
            <a:noFill/>
          </a:ln>
        </p:spPr>
      </p:pic>
      <p:pic>
        <p:nvPicPr>
          <p:cNvPr id="76" name="Picture 6" descr="Image result for powerpoint stick figures"/>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896433" y="3808502"/>
            <a:ext cx="335587" cy="479756"/>
          </a:xfrm>
          <a:prstGeom prst="rect">
            <a:avLst/>
          </a:prstGeom>
          <a:noFill/>
          <a:ln>
            <a:noFill/>
          </a:ln>
        </p:spPr>
      </p:pic>
      <p:pic>
        <p:nvPicPr>
          <p:cNvPr id="77" name="Picture 6" descr="Image result for powerpoint stick figures"/>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852515" y="3730040"/>
            <a:ext cx="335587" cy="479756"/>
          </a:xfrm>
          <a:prstGeom prst="rect">
            <a:avLst/>
          </a:prstGeom>
          <a:noFill/>
          <a:ln>
            <a:noFill/>
          </a:ln>
        </p:spPr>
      </p:pic>
      <p:sp>
        <p:nvSpPr>
          <p:cNvPr id="78" name="TextBox 3"/>
          <p:cNvSpPr txBox="1">
            <a:spLocks noChangeArrowheads="1"/>
          </p:cNvSpPr>
          <p:nvPr/>
        </p:nvSpPr>
        <p:spPr bwMode="auto">
          <a:xfrm>
            <a:off x="1180026" y="4221191"/>
            <a:ext cx="513613" cy="17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Scrum master</a:t>
            </a:r>
          </a:p>
        </p:txBody>
      </p:sp>
      <p:sp>
        <p:nvSpPr>
          <p:cNvPr id="79" name="TextBox 3"/>
          <p:cNvSpPr txBox="1">
            <a:spLocks noChangeArrowheads="1"/>
          </p:cNvSpPr>
          <p:nvPr/>
        </p:nvSpPr>
        <p:spPr bwMode="auto">
          <a:xfrm>
            <a:off x="5557160" y="4010264"/>
            <a:ext cx="513613" cy="17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Scrum master</a:t>
            </a:r>
          </a:p>
        </p:txBody>
      </p:sp>
      <p:sp>
        <p:nvSpPr>
          <p:cNvPr id="80" name="TextBox 3"/>
          <p:cNvSpPr txBox="1">
            <a:spLocks noChangeArrowheads="1"/>
          </p:cNvSpPr>
          <p:nvPr/>
        </p:nvSpPr>
        <p:spPr bwMode="auto">
          <a:xfrm>
            <a:off x="6463752" y="3692019"/>
            <a:ext cx="513613" cy="17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Scrum masters</a:t>
            </a:r>
          </a:p>
        </p:txBody>
      </p:sp>
      <p:sp>
        <p:nvSpPr>
          <p:cNvPr id="81" name="TextBox 3"/>
          <p:cNvSpPr txBox="1">
            <a:spLocks noChangeArrowheads="1"/>
          </p:cNvSpPr>
          <p:nvPr/>
        </p:nvSpPr>
        <p:spPr bwMode="auto">
          <a:xfrm>
            <a:off x="2801290" y="4959834"/>
            <a:ext cx="513613" cy="1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Scrum master</a:t>
            </a:r>
          </a:p>
        </p:txBody>
      </p:sp>
      <p:sp>
        <p:nvSpPr>
          <p:cNvPr id="82" name="TextBox 3"/>
          <p:cNvSpPr txBox="1">
            <a:spLocks noChangeArrowheads="1"/>
          </p:cNvSpPr>
          <p:nvPr/>
        </p:nvSpPr>
        <p:spPr bwMode="auto">
          <a:xfrm>
            <a:off x="2794892" y="3661969"/>
            <a:ext cx="513613" cy="17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Scrum master</a:t>
            </a:r>
          </a:p>
        </p:txBody>
      </p:sp>
      <p:sp>
        <p:nvSpPr>
          <p:cNvPr id="83" name="TextBox 3"/>
          <p:cNvSpPr txBox="1">
            <a:spLocks noChangeArrowheads="1"/>
          </p:cNvSpPr>
          <p:nvPr/>
        </p:nvSpPr>
        <p:spPr bwMode="auto">
          <a:xfrm>
            <a:off x="7756925" y="5054057"/>
            <a:ext cx="513613" cy="1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Scrum master</a:t>
            </a:r>
          </a:p>
        </p:txBody>
      </p:sp>
      <p:sp>
        <p:nvSpPr>
          <p:cNvPr id="84" name="TextBox 3"/>
          <p:cNvSpPr txBox="1">
            <a:spLocks noChangeArrowheads="1"/>
          </p:cNvSpPr>
          <p:nvPr/>
        </p:nvSpPr>
        <p:spPr bwMode="auto">
          <a:xfrm>
            <a:off x="7851057" y="3682851"/>
            <a:ext cx="513613" cy="1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800"/>
              <a:t>Scrum master</a:t>
            </a:r>
          </a:p>
        </p:txBody>
      </p:sp>
      <p:sp>
        <p:nvSpPr>
          <p:cNvPr id="85" name="Rectangle 42"/>
          <p:cNvSpPr>
            <a:spLocks noChangeArrowheads="1"/>
          </p:cNvSpPr>
          <p:nvPr/>
        </p:nvSpPr>
        <p:spPr bwMode="auto">
          <a:xfrm>
            <a:off x="1108666" y="2257933"/>
            <a:ext cx="2155664" cy="288491"/>
          </a:xfrm>
          <a:prstGeom prst="rect">
            <a:avLst/>
          </a:prstGeom>
          <a:solidFill>
            <a:srgbClr val="FFFFFF"/>
          </a:solidFill>
          <a:ln w="9525">
            <a:solidFill>
              <a:schemeClr val="tx1"/>
            </a:solidFill>
            <a:miter lim="800000"/>
            <a:headEnd/>
            <a:tailEnd/>
          </a:ln>
          <a:effectLst>
            <a:outerShdw dist="35921" dir="2700000" algn="ctr" rotWithShape="0">
              <a:srgbClr val="000000"/>
            </a:outerShdw>
          </a:effectLst>
        </p:spPr>
        <p:txBody>
          <a:bodyPr lIns="19050" tIns="19050" rIns="19050" bIns="19050" anchor="ctr" anchorCtr="1"/>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AU" sz="1300" dirty="0" smtClean="0"/>
              <a:t>Split and Seed</a:t>
            </a:r>
            <a:endParaRPr lang="en-GB" altLang="en-US" sz="1300" dirty="0"/>
          </a:p>
        </p:txBody>
      </p:sp>
      <p:sp>
        <p:nvSpPr>
          <p:cNvPr id="87" name="Rectangle 42"/>
          <p:cNvSpPr>
            <a:spLocks noChangeArrowheads="1"/>
          </p:cNvSpPr>
          <p:nvPr/>
        </p:nvSpPr>
        <p:spPr bwMode="auto">
          <a:xfrm>
            <a:off x="5783790" y="2194065"/>
            <a:ext cx="2155664" cy="288491"/>
          </a:xfrm>
          <a:prstGeom prst="rect">
            <a:avLst/>
          </a:prstGeom>
          <a:solidFill>
            <a:srgbClr val="FFFFFF"/>
          </a:solidFill>
          <a:ln w="9525">
            <a:solidFill>
              <a:schemeClr val="tx1"/>
            </a:solidFill>
            <a:miter lim="800000"/>
            <a:headEnd/>
            <a:tailEnd/>
          </a:ln>
          <a:effectLst>
            <a:outerShdw dist="35921" dir="2700000" algn="ctr" rotWithShape="0">
              <a:srgbClr val="000000"/>
            </a:outerShdw>
          </a:effectLst>
        </p:spPr>
        <p:txBody>
          <a:bodyPr lIns="19050" tIns="19050" rIns="19050" bIns="19050" anchor="ctr" anchorCtr="1"/>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AU" sz="1300" dirty="0" smtClean="0"/>
              <a:t>Grow and Split</a:t>
            </a:r>
            <a:endParaRPr lang="en-GB" altLang="en-US" sz="1300" dirty="0"/>
          </a:p>
        </p:txBody>
      </p:sp>
      <p:sp>
        <p:nvSpPr>
          <p:cNvPr id="86" name="Right Arrow 85"/>
          <p:cNvSpPr/>
          <p:nvPr/>
        </p:nvSpPr>
        <p:spPr>
          <a:xfrm>
            <a:off x="3926507" y="1215314"/>
            <a:ext cx="4630897" cy="649823"/>
          </a:xfrm>
          <a:prstGeom prst="rightArrow">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Phase 4: Roll-Out</a:t>
            </a:r>
            <a:endParaRPr lang="en-AU" dirty="0"/>
          </a:p>
        </p:txBody>
      </p:sp>
      <p:sp>
        <p:nvSpPr>
          <p:cNvPr id="4" name="Slide Number Placeholder 3"/>
          <p:cNvSpPr>
            <a:spLocks noGrp="1"/>
          </p:cNvSpPr>
          <p:nvPr>
            <p:ph type="sldNum" sz="quarter" idx="12"/>
          </p:nvPr>
        </p:nvSpPr>
        <p:spPr/>
        <p:txBody>
          <a:bodyPr/>
          <a:lstStyle/>
          <a:p>
            <a:fld id="{0BC6CE8E-0F55-604F-9B0D-90CDD098E5AE}" type="slidenum">
              <a:rPr lang="en-US" smtClean="0"/>
              <a:t>58</a:t>
            </a:fld>
            <a:endParaRPr lang="en-US"/>
          </a:p>
        </p:txBody>
      </p:sp>
    </p:spTree>
    <p:extLst>
      <p:ext uri="{BB962C8B-B14F-4D97-AF65-F5344CB8AC3E}">
        <p14:creationId xmlns:p14="http://schemas.microsoft.com/office/powerpoint/2010/main" val="14154098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2038" y="1597025"/>
            <a:ext cx="6559550" cy="41751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4" name="Rectangle 3"/>
          <p:cNvSpPr/>
          <p:nvPr/>
        </p:nvSpPr>
        <p:spPr>
          <a:xfrm>
            <a:off x="1717675" y="1722438"/>
            <a:ext cx="5397500" cy="376237"/>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400" b="1" dirty="0"/>
              <a:t>Critical Success Factors</a:t>
            </a:r>
            <a:endParaRPr lang="en-AU" sz="1400" b="1" baseline="30000" dirty="0"/>
          </a:p>
        </p:txBody>
      </p:sp>
      <p:sp>
        <p:nvSpPr>
          <p:cNvPr id="5" name="Rectangle 4"/>
          <p:cNvSpPr/>
          <p:nvPr/>
        </p:nvSpPr>
        <p:spPr>
          <a:xfrm>
            <a:off x="1701800" y="2565400"/>
            <a:ext cx="5397500" cy="327025"/>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2.The right sponsorship </a:t>
            </a:r>
          </a:p>
        </p:txBody>
      </p:sp>
      <p:sp>
        <p:nvSpPr>
          <p:cNvPr id="6" name="Rectangle 5"/>
          <p:cNvSpPr/>
          <p:nvPr/>
        </p:nvSpPr>
        <p:spPr>
          <a:xfrm>
            <a:off x="1701800" y="2967038"/>
            <a:ext cx="5397500" cy="344487"/>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3.Effective staff engagement </a:t>
            </a:r>
          </a:p>
        </p:txBody>
      </p:sp>
      <p:sp>
        <p:nvSpPr>
          <p:cNvPr id="7" name="Rectangle 6"/>
          <p:cNvSpPr/>
          <p:nvPr/>
        </p:nvSpPr>
        <p:spPr>
          <a:xfrm>
            <a:off x="1701800" y="4291013"/>
            <a:ext cx="5397500" cy="36195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smtClean="0"/>
              <a:t>6.Business Buy-In</a:t>
            </a:r>
            <a:endParaRPr lang="en-AU" sz="1200" dirty="0"/>
          </a:p>
        </p:txBody>
      </p:sp>
      <p:sp>
        <p:nvSpPr>
          <p:cNvPr id="8" name="Rectangle 7"/>
          <p:cNvSpPr/>
          <p:nvPr/>
        </p:nvSpPr>
        <p:spPr>
          <a:xfrm>
            <a:off x="1701800" y="4722813"/>
            <a:ext cx="5397500" cy="30956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7. </a:t>
            </a:r>
            <a:r>
              <a:rPr lang="en-AU" sz="1200" dirty="0" smtClean="0"/>
              <a:t>Sufficient Investment</a:t>
            </a:r>
            <a:endParaRPr lang="en-AU" sz="1200" dirty="0"/>
          </a:p>
        </p:txBody>
      </p:sp>
      <p:sp>
        <p:nvSpPr>
          <p:cNvPr id="11" name="Rectangle 10"/>
          <p:cNvSpPr/>
          <p:nvPr/>
        </p:nvSpPr>
        <p:spPr>
          <a:xfrm>
            <a:off x="1701800" y="2165350"/>
            <a:ext cx="5397500" cy="325438"/>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1.A clear executive mandate</a:t>
            </a:r>
          </a:p>
        </p:txBody>
      </p:sp>
      <p:sp>
        <p:nvSpPr>
          <p:cNvPr id="37900" name="Title 1"/>
          <p:cNvSpPr txBox="1">
            <a:spLocks/>
          </p:cNvSpPr>
          <p:nvPr/>
        </p:nvSpPr>
        <p:spPr bwMode="auto">
          <a:xfrm>
            <a:off x="304800" y="241300"/>
            <a:ext cx="68580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AU" altLang="en-US" sz="2000" b="1" dirty="0">
                <a:solidFill>
                  <a:schemeClr val="bg1"/>
                </a:solidFill>
              </a:rPr>
              <a:t>In our experience a number of factors are critical to the success of </a:t>
            </a:r>
            <a:r>
              <a:rPr lang="en-AU" altLang="en-US" sz="2000" b="1" dirty="0" smtClean="0">
                <a:solidFill>
                  <a:schemeClr val="bg1"/>
                </a:solidFill>
              </a:rPr>
              <a:t>agile transition </a:t>
            </a:r>
            <a:endParaRPr lang="en-AU" altLang="en-US" sz="2000" b="1" dirty="0">
              <a:solidFill>
                <a:schemeClr val="bg1"/>
              </a:solidFill>
            </a:endParaRPr>
          </a:p>
        </p:txBody>
      </p:sp>
      <p:sp>
        <p:nvSpPr>
          <p:cNvPr id="13" name="Rectangle 12"/>
          <p:cNvSpPr/>
          <p:nvPr/>
        </p:nvSpPr>
        <p:spPr>
          <a:xfrm>
            <a:off x="1704975" y="3397250"/>
            <a:ext cx="5397500" cy="344488"/>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smtClean="0"/>
              <a:t>4.The Right Pilot Project</a:t>
            </a:r>
            <a:endParaRPr lang="en-AU" sz="1200" dirty="0"/>
          </a:p>
        </p:txBody>
      </p:sp>
      <p:sp>
        <p:nvSpPr>
          <p:cNvPr id="14" name="Rectangle 13"/>
          <p:cNvSpPr/>
          <p:nvPr/>
        </p:nvSpPr>
        <p:spPr>
          <a:xfrm>
            <a:off x="1704975" y="3836988"/>
            <a:ext cx="5397500" cy="36195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smtClean="0"/>
              <a:t>5.The Right Resources</a:t>
            </a:r>
            <a:endParaRPr lang="en-AU" sz="1200" dirty="0"/>
          </a:p>
        </p:txBody>
      </p:sp>
      <p:sp>
        <p:nvSpPr>
          <p:cNvPr id="15" name="Rectangle 14"/>
          <p:cNvSpPr/>
          <p:nvPr/>
        </p:nvSpPr>
        <p:spPr>
          <a:xfrm>
            <a:off x="1711325" y="5113338"/>
            <a:ext cx="5397500" cy="30956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smtClean="0"/>
              <a:t>8. Resilience</a:t>
            </a:r>
            <a:endParaRPr lang="en-AU" sz="1200" dirty="0"/>
          </a:p>
        </p:txBody>
      </p:sp>
      <p:sp>
        <p:nvSpPr>
          <p:cNvPr id="9" name="Slide Number Placeholder 8"/>
          <p:cNvSpPr>
            <a:spLocks noGrp="1"/>
          </p:cNvSpPr>
          <p:nvPr>
            <p:ph type="sldNum" sz="quarter" idx="12"/>
          </p:nvPr>
        </p:nvSpPr>
        <p:spPr/>
        <p:txBody>
          <a:bodyPr/>
          <a:lstStyle/>
          <a:p>
            <a:pPr>
              <a:defRPr/>
            </a:pPr>
            <a:fld id="{103C3530-44E4-4A00-B6F2-E4746E9F2DA9}" type="slidenum">
              <a:rPr lang="en-US" altLang="en-US" smtClean="0"/>
              <a:pPr>
                <a:defRPr/>
              </a:pPr>
              <a:t>59</a:t>
            </a:fld>
            <a:endParaRPr lang="en-US" altLang="en-US" dirty="0"/>
          </a:p>
        </p:txBody>
      </p:sp>
    </p:spTree>
    <p:extLst>
      <p:ext uri="{BB962C8B-B14F-4D97-AF65-F5344CB8AC3E}">
        <p14:creationId xmlns:p14="http://schemas.microsoft.com/office/powerpoint/2010/main" val="31178400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algn="l"/>
            <a:r>
              <a:rPr lang="en-US" altLang="en-US" sz="2000" b="1" dirty="0" smtClean="0"/>
              <a:t>Testing  </a:t>
            </a:r>
          </a:p>
        </p:txBody>
      </p:sp>
      <p:graphicFrame>
        <p:nvGraphicFramePr>
          <p:cNvPr id="5" name="Table 4"/>
          <p:cNvGraphicFramePr>
            <a:graphicFrameLocks noGrp="1"/>
          </p:cNvGraphicFramePr>
          <p:nvPr>
            <p:extLst>
              <p:ext uri="{D42A27DB-BD31-4B8C-83A1-F6EECF244321}">
                <p14:modId xmlns:p14="http://schemas.microsoft.com/office/powerpoint/2010/main" val="2817538316"/>
              </p:ext>
            </p:extLst>
          </p:nvPr>
        </p:nvGraphicFramePr>
        <p:xfrm>
          <a:off x="641350" y="1330295"/>
          <a:ext cx="7976439" cy="4025900"/>
        </p:xfrm>
        <a:graphic>
          <a:graphicData uri="http://schemas.openxmlformats.org/drawingml/2006/table">
            <a:tbl>
              <a:tblPr/>
              <a:tblGrid>
                <a:gridCol w="2146300"/>
                <a:gridCol w="5830139"/>
              </a:tblGrid>
              <a:tr h="366644">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FFFFFF"/>
                          </a:solidFill>
                          <a:effectLst/>
                          <a:latin typeface="Arial" panose="020B0604020202020204" pitchFamily="34" charset="0"/>
                          <a:ea typeface="MS PGothic" panose="020B0600070205080204" pitchFamily="34" charset="-128"/>
                        </a:rPr>
                        <a:t>Testing Routine </a:t>
                      </a:r>
                    </a:p>
                  </a:txBody>
                  <a:tcPr marT="45712" marB="45712"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endParaRPr>
                    </a:p>
                  </a:txBody>
                  <a:tcPr marT="45712" marB="45712"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r>
              <a:tr h="1055491">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Setting up the Test</a:t>
                      </a:r>
                    </a:p>
                  </a:txBody>
                  <a:tcPr marT="45712" marB="45712"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Establishing hypothesis, success criteria, schedules, resource management, and executive sponsorship. Failure is accepted as a legitimate test outcome and a vehicle for learning. </a:t>
                      </a:r>
                    </a:p>
                  </a:txBody>
                  <a:tcPr marT="45712" marB="45712"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780843">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Running the Test</a:t>
                      </a:r>
                    </a:p>
                  </a:txBody>
                  <a:tcPr marT="45712" marB="45712"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Assigning capable resources in people, time, money, and tools. Employing rigorous project management and review to maintain objectivity while enabling executive restraint. </a:t>
                      </a:r>
                    </a:p>
                  </a:txBody>
                  <a:tcPr marT="45712" marB="45712"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22922">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Learning from the Test</a:t>
                      </a:r>
                    </a:p>
                  </a:txBody>
                  <a:tcPr marT="45712" marB="45712"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Capturing and applying learning from the outcome of the test as well as the testing process so the organization’s capabilities are continuously improved. </a:t>
                      </a:r>
                    </a:p>
                  </a:txBody>
                  <a:tcPr marT="45712" marB="45712"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4" name="Oval 29"/>
          <p:cNvSpPr>
            <a:spLocks noChangeArrowheads="1"/>
          </p:cNvSpPr>
          <p:nvPr/>
        </p:nvSpPr>
        <p:spPr bwMode="gray">
          <a:xfrm>
            <a:off x="495519" y="1233457"/>
            <a:ext cx="291662" cy="267539"/>
          </a:xfrm>
          <a:prstGeom prst="ellipse">
            <a:avLst/>
          </a:prstGeom>
          <a:solidFill>
            <a:srgbClr val="00B050"/>
          </a:solidFill>
          <a:ln w="9525">
            <a:solidFill>
              <a:srgbClr val="000000"/>
            </a:solidFill>
            <a:round/>
            <a:headEnd/>
            <a:tailEnd/>
          </a:ln>
        </p:spPr>
        <p:txBody>
          <a:bodyPr wrap="none" lIns="0" tIns="0" rIns="0" bIns="0" anchor="ctr"/>
          <a:lstStyle>
            <a:lvl1pPr>
              <a:defRPr sz="1500" b="1">
                <a:solidFill>
                  <a:schemeClr val="bg1"/>
                </a:solidFill>
                <a:latin typeface="Arial" panose="020B0604020202020204" pitchFamily="34" charset="0"/>
                <a:cs typeface="Arial" panose="020B0604020202020204" pitchFamily="34" charset="0"/>
              </a:defRPr>
            </a:lvl1pPr>
            <a:lvl2pPr marL="742950" indent="-285750">
              <a:defRPr sz="1500" b="1">
                <a:solidFill>
                  <a:schemeClr val="bg1"/>
                </a:solidFill>
                <a:latin typeface="Arial" panose="020B0604020202020204" pitchFamily="34" charset="0"/>
                <a:cs typeface="Arial" panose="020B0604020202020204" pitchFamily="34" charset="0"/>
              </a:defRPr>
            </a:lvl2pPr>
            <a:lvl3pPr marL="1143000" indent="-228600">
              <a:defRPr sz="1500" b="1">
                <a:solidFill>
                  <a:schemeClr val="bg1"/>
                </a:solidFill>
                <a:latin typeface="Arial" panose="020B0604020202020204" pitchFamily="34" charset="0"/>
                <a:cs typeface="Arial" panose="020B0604020202020204" pitchFamily="34" charset="0"/>
              </a:defRPr>
            </a:lvl3pPr>
            <a:lvl4pPr marL="1600200" indent="-228600">
              <a:defRPr sz="1500" b="1">
                <a:solidFill>
                  <a:schemeClr val="bg1"/>
                </a:solidFill>
                <a:latin typeface="Arial" panose="020B0604020202020204" pitchFamily="34" charset="0"/>
                <a:cs typeface="Arial" panose="020B0604020202020204" pitchFamily="34" charset="0"/>
              </a:defRPr>
            </a:lvl4pPr>
            <a:lvl5pPr marL="2057400" indent="-228600">
              <a:defRPr sz="1500" b="1">
                <a:solidFill>
                  <a:schemeClr val="bg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500" b="1">
                <a:solidFill>
                  <a:schemeClr val="bg1"/>
                </a:solidFill>
                <a:latin typeface="Arial" panose="020B0604020202020204" pitchFamily="34" charset="0"/>
                <a:cs typeface="Arial" panose="020B0604020202020204" pitchFamily="34" charset="0"/>
              </a:defRPr>
            </a:lvl9pPr>
          </a:lstStyle>
          <a:p>
            <a:pPr algn="ctr">
              <a:defRPr/>
            </a:pPr>
            <a:r>
              <a:rPr lang="en-US" sz="831" dirty="0">
                <a:solidFill>
                  <a:srgbClr val="000000"/>
                </a:solidFill>
                <a:ea typeface="ＭＳ Ｐゴシック" panose="020B0600070205080204" pitchFamily="34" charset="-128"/>
              </a:rPr>
              <a:t>3</a:t>
            </a:r>
          </a:p>
        </p:txBody>
      </p:sp>
      <p:sp>
        <p:nvSpPr>
          <p:cNvPr id="2" name="Slide Number Placeholder 1"/>
          <p:cNvSpPr>
            <a:spLocks noGrp="1"/>
          </p:cNvSpPr>
          <p:nvPr>
            <p:ph type="sldNum" sz="quarter" idx="14"/>
          </p:nvPr>
        </p:nvSpPr>
        <p:spPr/>
        <p:txBody>
          <a:bodyPr/>
          <a:lstStyle/>
          <a:p>
            <a:pPr>
              <a:defRPr/>
            </a:pPr>
            <a:fld id="{848597BD-EC90-4B24-8A97-8528552C559F}" type="slidenum">
              <a:rPr lang="en-AU" altLang="en-US" smtClean="0"/>
              <a:pPr>
                <a:defRPr/>
              </a:pPr>
              <a:t>6</a:t>
            </a:fld>
            <a:endParaRPr lang="en-AU" altLang="en-US"/>
          </a:p>
        </p:txBody>
      </p:sp>
    </p:spTree>
    <p:extLst>
      <p:ext uri="{BB962C8B-B14F-4D97-AF65-F5344CB8AC3E}">
        <p14:creationId xmlns:p14="http://schemas.microsoft.com/office/powerpoint/2010/main" val="17140232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16933" y="2452939"/>
            <a:ext cx="7772400" cy="561876"/>
          </a:xfrm>
        </p:spPr>
        <p:txBody>
          <a:bodyPr/>
          <a:lstStyle/>
          <a:p>
            <a:r>
              <a:rPr lang="en-AU" dirty="0"/>
              <a:t>Thank You</a:t>
            </a:r>
          </a:p>
        </p:txBody>
      </p:sp>
    </p:spTree>
    <p:extLst>
      <p:ext uri="{BB962C8B-B14F-4D97-AF65-F5344CB8AC3E}">
        <p14:creationId xmlns:p14="http://schemas.microsoft.com/office/powerpoint/2010/main" val="12907661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1662113" y="2320419"/>
            <a:ext cx="5583237" cy="381000"/>
          </a:xfrm>
          <a:prstGeom prst="rect">
            <a:avLst/>
          </a:prstGeom>
          <a:solidFill>
            <a:schemeClr val="bg1">
              <a:lumMod val="95000"/>
            </a:schemeClr>
          </a:solidFill>
          <a:ln w="28575">
            <a:solidFill>
              <a:schemeClr val="bg1">
                <a:lumMod val="95000"/>
              </a:schemeClr>
            </a:solidFill>
            <a:miter lim="800000"/>
            <a:headEnd/>
            <a:tailEnd/>
          </a:ln>
        </p:spPr>
        <p:txBody>
          <a:bodyPr wrap="none" anchor="ctr"/>
          <a:lstStyle/>
          <a:p>
            <a:pPr eaLnBrk="1" hangingPunct="1">
              <a:lnSpc>
                <a:spcPct val="120000"/>
              </a:lnSpc>
              <a:defRPr/>
            </a:pPr>
            <a:endParaRPr lang="en-AU" sz="1400" b="1">
              <a:latin typeface="Arial" charset="0"/>
              <a:ea typeface="ＭＳ Ｐゴシック" panose="020B0600070205080204" pitchFamily="34" charset="-128"/>
              <a:cs typeface="Arial" charset="0"/>
            </a:endParaRPr>
          </a:p>
        </p:txBody>
      </p:sp>
      <p:sp>
        <p:nvSpPr>
          <p:cNvPr id="3" name="Rectangle 12"/>
          <p:cNvSpPr txBox="1">
            <a:spLocks noChangeArrowheads="1"/>
          </p:cNvSpPr>
          <p:nvPr/>
        </p:nvSpPr>
        <p:spPr>
          <a:xfrm>
            <a:off x="1738313" y="1668463"/>
            <a:ext cx="6705600" cy="1143000"/>
          </a:xfrm>
          <a:prstGeom prst="rect">
            <a:avLst/>
          </a:prstGeom>
        </p:spPr>
        <p:txBody>
          <a:bodyPr/>
          <a:lstStyle/>
          <a:p>
            <a:pPr eaLnBrk="1" hangingPunct="1">
              <a:defRPr/>
            </a:pPr>
            <a:r>
              <a:rPr lang="en-GB" sz="2400" b="1" kern="0" dirty="0" smtClean="0">
                <a:solidFill>
                  <a:schemeClr val="tx2"/>
                </a:solidFill>
                <a:latin typeface="+mj-lt"/>
                <a:ea typeface="+mj-ea"/>
                <a:cs typeface="+mj-cs"/>
              </a:rPr>
              <a:t>Additional Information</a:t>
            </a:r>
            <a:endParaRPr lang="en-GB" sz="2400" b="1" kern="0" dirty="0">
              <a:solidFill>
                <a:schemeClr val="tx2"/>
              </a:solidFill>
              <a:latin typeface="+mj-lt"/>
              <a:ea typeface="+mj-ea"/>
              <a:cs typeface="+mj-cs"/>
            </a:endParaRPr>
          </a:p>
        </p:txBody>
      </p:sp>
      <p:sp>
        <p:nvSpPr>
          <p:cNvPr id="6148" name="Rectangle 16"/>
          <p:cNvSpPr txBox="1">
            <a:spLocks noChangeArrowheads="1"/>
          </p:cNvSpPr>
          <p:nvPr/>
        </p:nvSpPr>
        <p:spPr bwMode="auto">
          <a:xfrm>
            <a:off x="1738313" y="1876425"/>
            <a:ext cx="6705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50000"/>
              </a:lnSpc>
              <a:spcBef>
                <a:spcPct val="0"/>
              </a:spcBef>
              <a:buFont typeface="Webdings" panose="05030102010509060703" pitchFamily="18" charset="2"/>
              <a:buChar char="4"/>
            </a:pPr>
            <a:endParaRPr lang="en-US" altLang="en-US" sz="1600" dirty="0"/>
          </a:p>
          <a:p>
            <a:pPr>
              <a:lnSpc>
                <a:spcPct val="150000"/>
              </a:lnSpc>
              <a:spcBef>
                <a:spcPct val="0"/>
              </a:spcBef>
              <a:buFont typeface="Webdings" panose="05030102010509060703" pitchFamily="18" charset="2"/>
              <a:buChar char="4"/>
            </a:pPr>
            <a:r>
              <a:rPr lang="en-US" altLang="en-US" sz="1800" b="1" dirty="0"/>
              <a:t>Appendix A</a:t>
            </a:r>
            <a:r>
              <a:rPr lang="en-US" altLang="en-US" sz="1800" dirty="0"/>
              <a:t>: </a:t>
            </a:r>
            <a:r>
              <a:rPr lang="en-US" altLang="en-US" sz="1800" dirty="0" smtClean="0"/>
              <a:t>About </a:t>
            </a:r>
            <a:r>
              <a:rPr lang="en-US" altLang="en-US" sz="1800" dirty="0" err="1" smtClean="0"/>
              <a:t>Mozaic</a:t>
            </a:r>
            <a:endParaRPr lang="en-US" altLang="en-US" sz="1800" b="1" dirty="0" smtClean="0"/>
          </a:p>
          <a:p>
            <a:pPr eaLnBrk="1" hangingPunct="1">
              <a:lnSpc>
                <a:spcPct val="150000"/>
              </a:lnSpc>
              <a:spcBef>
                <a:spcPct val="0"/>
              </a:spcBef>
              <a:buFont typeface="Webdings" panose="05030102010509060703" pitchFamily="18" charset="2"/>
              <a:buChar char="4"/>
            </a:pPr>
            <a:r>
              <a:rPr lang="en-US" altLang="en-US" sz="1800" b="1" dirty="0" smtClean="0"/>
              <a:t>Appendix B</a:t>
            </a:r>
            <a:r>
              <a:rPr lang="en-US" altLang="en-US" sz="1800" dirty="0" smtClean="0"/>
              <a:t>: Further Reading</a:t>
            </a:r>
          </a:p>
          <a:p>
            <a:pPr eaLnBrk="1" hangingPunct="1">
              <a:lnSpc>
                <a:spcPct val="150000"/>
              </a:lnSpc>
              <a:spcBef>
                <a:spcPct val="0"/>
              </a:spcBef>
              <a:buFont typeface="Webdings" panose="05030102010509060703" pitchFamily="18" charset="2"/>
              <a:buChar char="4"/>
            </a:pPr>
            <a:r>
              <a:rPr lang="en-US" altLang="en-US" sz="1800" b="1" dirty="0" smtClean="0"/>
              <a:t>Appendix C:</a:t>
            </a:r>
            <a:r>
              <a:rPr lang="en-US" altLang="en-US" sz="1800" dirty="0" smtClean="0"/>
              <a:t> Sponsor Guidelines</a:t>
            </a:r>
          </a:p>
          <a:p>
            <a:pPr eaLnBrk="1" hangingPunct="1">
              <a:lnSpc>
                <a:spcPct val="150000"/>
              </a:lnSpc>
              <a:spcBef>
                <a:spcPct val="0"/>
              </a:spcBef>
              <a:buFont typeface="Webdings" panose="05030102010509060703" pitchFamily="18" charset="2"/>
              <a:buChar char="4"/>
            </a:pPr>
            <a:endParaRPr lang="en-US" altLang="en-US" sz="1800" dirty="0"/>
          </a:p>
        </p:txBody>
      </p:sp>
      <p:cxnSp>
        <p:nvCxnSpPr>
          <p:cNvPr id="5" name="Straight Connector 4"/>
          <p:cNvCxnSpPr/>
          <p:nvPr/>
        </p:nvCxnSpPr>
        <p:spPr>
          <a:xfrm rot="16200000" flipH="1">
            <a:off x="1439863" y="1870075"/>
            <a:ext cx="431800" cy="127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a:defRPr/>
            </a:pPr>
            <a:fld id="{103C3530-44E4-4A00-B6F2-E4746E9F2DA9}" type="slidenum">
              <a:rPr lang="en-US" altLang="en-US" smtClean="0"/>
              <a:pPr>
                <a:defRPr/>
              </a:pPr>
              <a:t>61</a:t>
            </a:fld>
            <a:endParaRPr lang="en-US" altLang="en-US" dirty="0"/>
          </a:p>
        </p:txBody>
      </p:sp>
    </p:spTree>
    <p:extLst>
      <p:ext uri="{BB962C8B-B14F-4D97-AF65-F5344CB8AC3E}">
        <p14:creationId xmlns:p14="http://schemas.microsoft.com/office/powerpoint/2010/main" val="12493355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ntagon 31"/>
          <p:cNvSpPr/>
          <p:nvPr/>
        </p:nvSpPr>
        <p:spPr bwMode="auto">
          <a:xfrm rot="5400000">
            <a:off x="3044032" y="65881"/>
            <a:ext cx="3357562" cy="8035925"/>
          </a:xfrm>
          <a:prstGeom prst="homePlate">
            <a:avLst>
              <a:gd name="adj" fmla="val 0"/>
            </a:avLst>
          </a:prstGeom>
          <a:solidFill>
            <a:schemeClr val="bg1"/>
          </a:solidFill>
          <a:ln w="12700" cap="flat" cmpd="sng" algn="ctr">
            <a:noFill/>
            <a:prstDash val="solid"/>
            <a:round/>
            <a:headEnd type="none" w="med" len="med"/>
            <a:tailEnd type="none" w="med" len="med"/>
          </a:ln>
          <a:effectLst/>
        </p:spPr>
        <p:txBody>
          <a:bodyPr lIns="66462" tIns="66462" rIns="66462" bIns="66462" anchor="ctr" anchorCtr="1"/>
          <a:lstStyle/>
          <a:p>
            <a:pPr>
              <a:lnSpc>
                <a:spcPct val="106000"/>
              </a:lnSpc>
              <a:defRPr/>
            </a:pPr>
            <a:endParaRPr lang="en-AU" sz="369" dirty="0">
              <a:solidFill>
                <a:prstClr val="black"/>
              </a:solidFill>
              <a:ea typeface="+mn-ea"/>
            </a:endParaRPr>
          </a:p>
        </p:txBody>
      </p:sp>
      <p:sp>
        <p:nvSpPr>
          <p:cNvPr id="42" name="Rectangle 41"/>
          <p:cNvSpPr/>
          <p:nvPr/>
        </p:nvSpPr>
        <p:spPr bwMode="auto">
          <a:xfrm>
            <a:off x="877888" y="2727325"/>
            <a:ext cx="2479675" cy="714375"/>
          </a:xfrm>
          <a:prstGeom prst="rect">
            <a:avLst/>
          </a:prstGeom>
          <a:solidFill>
            <a:schemeClr val="accent5">
              <a:lumMod val="25000"/>
            </a:schemeClr>
          </a:solidFill>
          <a:ln w="12700" cap="flat" cmpd="sng" algn="ctr">
            <a:noFill/>
            <a:prstDash val="solid"/>
            <a:round/>
            <a:headEnd type="none" w="med" len="med"/>
            <a:tailEnd type="none" w="med" len="med"/>
          </a:ln>
          <a:effectLst/>
        </p:spPr>
        <p:txBody>
          <a:bodyPr lIns="66462" tIns="66462" rIns="66462" bIns="66462" anchor="ctr" anchorCtr="1"/>
          <a:lstStyle/>
          <a:p>
            <a:pPr algn="ctr" eaLnBrk="0" fontAlgn="base" hangingPunct="0">
              <a:spcBef>
                <a:spcPct val="0"/>
              </a:spcBef>
              <a:spcAft>
                <a:spcPct val="0"/>
              </a:spcAft>
            </a:pPr>
            <a:r>
              <a:rPr lang="en-AU" sz="1300" b="1" dirty="0">
                <a:solidFill>
                  <a:srgbClr val="FFFFFF"/>
                </a:solidFill>
                <a:latin typeface="Helvetica" panose="020B0604020202020204" pitchFamily="34" charset="0"/>
                <a:ea typeface="MS PGothic" panose="020B0600070205080204" pitchFamily="34" charset="-128"/>
                <a:cs typeface="Helvetica" panose="020B0604020202020204" pitchFamily="34" charset="0"/>
              </a:rPr>
              <a:t>Who we are</a:t>
            </a:r>
          </a:p>
        </p:txBody>
      </p:sp>
      <p:sp>
        <p:nvSpPr>
          <p:cNvPr id="56" name="Rectangle 55"/>
          <p:cNvSpPr/>
          <p:nvPr/>
        </p:nvSpPr>
        <p:spPr bwMode="auto">
          <a:xfrm>
            <a:off x="704850" y="1306513"/>
            <a:ext cx="8037513" cy="1014412"/>
          </a:xfrm>
          <a:prstGeom prst="rect">
            <a:avLst/>
          </a:prstGeom>
          <a:solidFill>
            <a:schemeClr val="accent5">
              <a:lumMod val="25000"/>
            </a:schemeClr>
          </a:solidFill>
          <a:ln w="12700" cap="flat" cmpd="sng" algn="ctr">
            <a:noFill/>
            <a:prstDash val="solid"/>
            <a:round/>
            <a:headEnd type="none" w="med" len="med"/>
            <a:tailEnd type="none" w="med" len="med"/>
          </a:ln>
          <a:effectLst/>
        </p:spPr>
        <p:txBody>
          <a:bodyPr lIns="66462" tIns="66462" rIns="66462" bIns="66462" anchor="ctr" anchorCtr="1"/>
          <a:lstStyle/>
          <a:p>
            <a:pPr algn="ctr" eaLnBrk="0" fontAlgn="base" hangingPunct="0">
              <a:spcBef>
                <a:spcPct val="0"/>
              </a:spcBef>
              <a:spcAft>
                <a:spcPct val="0"/>
              </a:spcAft>
            </a:pPr>
            <a:endParaRPr lang="en-AU" altLang="en-US" sz="1200" dirty="0">
              <a:solidFill>
                <a:srgbClr val="FFFFFF"/>
              </a:solidFill>
              <a:latin typeface="Helvetica" panose="020B0604020202020204" pitchFamily="34" charset="0"/>
              <a:ea typeface="MS PGothic" panose="020B0600070205080204" pitchFamily="34" charset="-128"/>
              <a:cs typeface="Helvetica" panose="020B0604020202020204" pitchFamily="34" charset="0"/>
            </a:endParaRPr>
          </a:p>
          <a:p>
            <a:pPr algn="ctr" eaLnBrk="0" fontAlgn="base" hangingPunct="0">
              <a:spcBef>
                <a:spcPct val="0"/>
              </a:spcBef>
              <a:spcAft>
                <a:spcPct val="0"/>
              </a:spcAft>
            </a:pPr>
            <a:r>
              <a:rPr lang="en-AU" altLang="en-US" sz="1200" dirty="0">
                <a:solidFill>
                  <a:srgbClr val="FFFFFF"/>
                </a:solidFill>
                <a:latin typeface="Helvetica" panose="020B0604020202020204" pitchFamily="34" charset="0"/>
                <a:ea typeface="MS PGothic" panose="020B0600070205080204" pitchFamily="34" charset="-128"/>
                <a:cs typeface="Helvetica" panose="020B0604020202020204" pitchFamily="34" charset="0"/>
              </a:rPr>
              <a:t>We strive to be the first choice for:</a:t>
            </a:r>
          </a:p>
          <a:p>
            <a:pPr algn="ctr" eaLnBrk="0" fontAlgn="base" hangingPunct="0">
              <a:spcBef>
                <a:spcPct val="0"/>
              </a:spcBef>
              <a:spcAft>
                <a:spcPct val="0"/>
              </a:spcAft>
            </a:pPr>
            <a:r>
              <a:rPr lang="en-AU" altLang="en-US" sz="1200" dirty="0">
                <a:solidFill>
                  <a:srgbClr val="FFFFFF"/>
                </a:solidFill>
                <a:latin typeface="Helvetica" panose="020B0604020202020204" pitchFamily="34" charset="0"/>
                <a:ea typeface="MS PGothic" panose="020B0600070205080204" pitchFamily="34" charset="-128"/>
                <a:cs typeface="Helvetica" panose="020B0604020202020204" pitchFamily="34" charset="0"/>
              </a:rPr>
              <a:t>Clients looking for pragmatic ‘fit for purpose, cost effective solutions that deliver demonstrable business value’ and</a:t>
            </a:r>
          </a:p>
          <a:p>
            <a:pPr algn="ctr" eaLnBrk="0" fontAlgn="base" hangingPunct="0">
              <a:spcBef>
                <a:spcPct val="0"/>
              </a:spcBef>
              <a:spcAft>
                <a:spcPct val="0"/>
              </a:spcAft>
            </a:pPr>
            <a:r>
              <a:rPr lang="en-AU" altLang="en-US" sz="1200" dirty="0">
                <a:solidFill>
                  <a:srgbClr val="FFFFFF"/>
                </a:solidFill>
                <a:latin typeface="Helvetica" panose="020B0604020202020204" pitchFamily="34" charset="0"/>
                <a:ea typeface="MS PGothic" panose="020B0600070205080204" pitchFamily="34" charset="-128"/>
                <a:cs typeface="Helvetica" panose="020B0604020202020204" pitchFamily="34" charset="0"/>
              </a:rPr>
              <a:t>Affiliates looking for a culture and flexible environment where they can thrive</a:t>
            </a:r>
          </a:p>
        </p:txBody>
      </p:sp>
      <p:sp>
        <p:nvSpPr>
          <p:cNvPr id="30" name="Text Box 7"/>
          <p:cNvSpPr txBox="1">
            <a:spLocks noChangeArrowheads="1"/>
          </p:cNvSpPr>
          <p:nvPr/>
        </p:nvSpPr>
        <p:spPr bwMode="auto">
          <a:xfrm>
            <a:off x="877888" y="3560763"/>
            <a:ext cx="2479675" cy="1092200"/>
          </a:xfrm>
          <a:prstGeom prst="rect">
            <a:avLst/>
          </a:prstGeom>
          <a:solidFill>
            <a:schemeClr val="bg1"/>
          </a:solidFill>
          <a:ln w="9525">
            <a:solidFill>
              <a:schemeClr val="bg1">
                <a:lumMod val="95000"/>
              </a:schemeClr>
            </a:solidFill>
            <a:miter lim="800000"/>
            <a:headEnd/>
            <a:tailEnd/>
          </a:ln>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har char="–"/>
              <a:defRPr sz="14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buClrTx/>
              <a:buFontTx/>
              <a:buNone/>
              <a:defRPr/>
            </a:pPr>
            <a:r>
              <a:rPr lang="en-US" altLang="en-US" sz="1300" dirty="0">
                <a:latin typeface="Helvetica" panose="020B0604020202020204" pitchFamily="34" charset="0"/>
                <a:cs typeface="Helvetica" panose="020B0604020202020204" pitchFamily="34" charset="0"/>
              </a:rPr>
              <a:t>We are senior professionals with deep  expertise gained in the corporate and professional services world.</a:t>
            </a:r>
          </a:p>
          <a:p>
            <a:pPr eaLnBrk="1" hangingPunct="1">
              <a:spcBef>
                <a:spcPct val="0"/>
              </a:spcBef>
              <a:buClrTx/>
              <a:buFontTx/>
              <a:buNone/>
              <a:defRPr/>
            </a:pPr>
            <a:endParaRPr lang="en-US" altLang="en-US" sz="1300" b="1" dirty="0">
              <a:latin typeface="Helvetica" panose="020B0604020202020204" pitchFamily="34" charset="0"/>
              <a:cs typeface="Helvetica" panose="020B0604020202020204" pitchFamily="34" charset="0"/>
            </a:endParaRPr>
          </a:p>
        </p:txBody>
      </p:sp>
      <p:sp>
        <p:nvSpPr>
          <p:cNvPr id="35" name="Rectangle 34"/>
          <p:cNvSpPr/>
          <p:nvPr/>
        </p:nvSpPr>
        <p:spPr bwMode="auto">
          <a:xfrm>
            <a:off x="3521075" y="2724150"/>
            <a:ext cx="2479675" cy="714375"/>
          </a:xfrm>
          <a:prstGeom prst="rect">
            <a:avLst/>
          </a:prstGeom>
          <a:solidFill>
            <a:schemeClr val="accent5">
              <a:lumMod val="25000"/>
            </a:schemeClr>
          </a:solidFill>
          <a:ln w="12700" cap="flat" cmpd="sng" algn="ctr">
            <a:noFill/>
            <a:prstDash val="solid"/>
            <a:round/>
            <a:headEnd type="none" w="med" len="med"/>
            <a:tailEnd type="none" w="med" len="med"/>
          </a:ln>
          <a:effectLst/>
        </p:spPr>
        <p:txBody>
          <a:bodyPr lIns="66462" tIns="66462" rIns="66462" bIns="66462" anchor="ctr" anchorCtr="1"/>
          <a:lstStyle/>
          <a:p>
            <a:pPr algn="ctr" eaLnBrk="0" fontAlgn="base" hangingPunct="0">
              <a:spcBef>
                <a:spcPct val="0"/>
              </a:spcBef>
              <a:spcAft>
                <a:spcPct val="0"/>
              </a:spcAft>
            </a:pPr>
            <a:r>
              <a:rPr lang="en-AU" sz="1300" b="1" dirty="0">
                <a:solidFill>
                  <a:srgbClr val="FFFFFF"/>
                </a:solidFill>
                <a:latin typeface="Helvetica" panose="020B0604020202020204" pitchFamily="34" charset="0"/>
                <a:ea typeface="MS PGothic" panose="020B0600070205080204" pitchFamily="34" charset="-128"/>
                <a:cs typeface="Helvetica" panose="020B0604020202020204" pitchFamily="34" charset="0"/>
              </a:rPr>
              <a:t>Our approach</a:t>
            </a:r>
          </a:p>
        </p:txBody>
      </p:sp>
      <p:sp>
        <p:nvSpPr>
          <p:cNvPr id="36" name="Rectangle 35"/>
          <p:cNvSpPr/>
          <p:nvPr/>
        </p:nvSpPr>
        <p:spPr bwMode="auto">
          <a:xfrm>
            <a:off x="6154738" y="2724150"/>
            <a:ext cx="2479675" cy="714375"/>
          </a:xfrm>
          <a:prstGeom prst="rect">
            <a:avLst/>
          </a:prstGeom>
          <a:solidFill>
            <a:schemeClr val="accent5">
              <a:lumMod val="25000"/>
            </a:schemeClr>
          </a:solidFill>
          <a:ln w="12700" cap="flat" cmpd="sng" algn="ctr">
            <a:noFill/>
            <a:prstDash val="solid"/>
            <a:round/>
            <a:headEnd type="none" w="med" len="med"/>
            <a:tailEnd type="none" w="med" len="med"/>
          </a:ln>
          <a:effectLst/>
        </p:spPr>
        <p:txBody>
          <a:bodyPr lIns="66462" tIns="66462" rIns="66462" bIns="66462" anchor="ctr" anchorCtr="1"/>
          <a:lstStyle/>
          <a:p>
            <a:pPr algn="ctr" eaLnBrk="0" fontAlgn="base" hangingPunct="0">
              <a:spcBef>
                <a:spcPct val="0"/>
              </a:spcBef>
              <a:spcAft>
                <a:spcPct val="0"/>
              </a:spcAft>
            </a:pPr>
            <a:r>
              <a:rPr lang="en-AU" sz="1300" b="1" dirty="0">
                <a:solidFill>
                  <a:srgbClr val="FFFFFF"/>
                </a:solidFill>
                <a:latin typeface="Helvetica" panose="020B0604020202020204" pitchFamily="34" charset="0"/>
                <a:ea typeface="MS PGothic" panose="020B0600070205080204" pitchFamily="34" charset="-128"/>
                <a:cs typeface="Helvetica" panose="020B0604020202020204" pitchFamily="34" charset="0"/>
              </a:rPr>
              <a:t>How we work</a:t>
            </a:r>
          </a:p>
        </p:txBody>
      </p:sp>
      <p:sp>
        <p:nvSpPr>
          <p:cNvPr id="14344" name="Text Box 7"/>
          <p:cNvSpPr txBox="1">
            <a:spLocks noChangeArrowheads="1"/>
          </p:cNvSpPr>
          <p:nvPr/>
        </p:nvSpPr>
        <p:spPr bwMode="auto">
          <a:xfrm>
            <a:off x="3546475" y="3527425"/>
            <a:ext cx="2454275" cy="1692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en-US" sz="1300" dirty="0">
                <a:latin typeface="Helvetica" panose="020B0604020202020204" pitchFamily="34" charset="0"/>
                <a:cs typeface="Helvetica" panose="020B0604020202020204" pitchFamily="34" charset="0"/>
              </a:rPr>
              <a:t>Our approach is centered around a “Trusted Partner” Model” - adopting client problems as our own and being passionate about delivering pragmatic solutions that add value.</a:t>
            </a:r>
          </a:p>
          <a:p>
            <a:pPr eaLnBrk="1" hangingPunct="1">
              <a:spcBef>
                <a:spcPct val="0"/>
              </a:spcBef>
              <a:buClrTx/>
              <a:buFontTx/>
              <a:buNone/>
            </a:pPr>
            <a:endParaRPr lang="en-US" altLang="en-US" sz="1300" dirty="0">
              <a:latin typeface="Helvetica" panose="020B0604020202020204" pitchFamily="34" charset="0"/>
              <a:cs typeface="Helvetica" panose="020B0604020202020204" pitchFamily="34" charset="0"/>
            </a:endParaRPr>
          </a:p>
        </p:txBody>
      </p:sp>
      <p:sp>
        <p:nvSpPr>
          <p:cNvPr id="14345" name="Rectangle 2"/>
          <p:cNvSpPr>
            <a:spLocks noGrp="1" noChangeArrowheads="1"/>
          </p:cNvSpPr>
          <p:nvPr>
            <p:ph type="title"/>
          </p:nvPr>
        </p:nvSpPr>
        <p:spPr>
          <a:xfrm>
            <a:off x="0" y="0"/>
            <a:ext cx="8509000" cy="1143000"/>
          </a:xfrm>
        </p:spPr>
        <p:txBody>
          <a:bodyPr>
            <a:normAutofit/>
          </a:bodyPr>
          <a:lstStyle/>
          <a:p>
            <a:pPr eaLnBrk="1" hangingPunct="1"/>
            <a:r>
              <a:rPr lang="en-US" altLang="en-US" sz="2200" b="1" dirty="0" smtClean="0"/>
              <a:t>Appendix A: </a:t>
            </a:r>
            <a:r>
              <a:rPr lang="en-US" altLang="en-US" sz="2000" b="0" dirty="0" smtClean="0"/>
              <a:t>About </a:t>
            </a:r>
            <a:r>
              <a:rPr lang="en-US" altLang="en-US" sz="2000" b="0" dirty="0" err="1" smtClean="0"/>
              <a:t>Mozaic</a:t>
            </a:r>
            <a:r>
              <a:rPr lang="en-US" altLang="en-US" sz="2000" b="0" dirty="0" smtClean="0"/>
              <a:t> 1 of 2 </a:t>
            </a:r>
            <a:endParaRPr lang="en-US" altLang="en-US" sz="2000" b="0" dirty="0"/>
          </a:p>
        </p:txBody>
      </p:sp>
      <p:sp>
        <p:nvSpPr>
          <p:cNvPr id="14346" name="Text Box 7"/>
          <p:cNvSpPr txBox="1">
            <a:spLocks noChangeArrowheads="1"/>
          </p:cNvSpPr>
          <p:nvPr/>
        </p:nvSpPr>
        <p:spPr bwMode="auto">
          <a:xfrm>
            <a:off x="6154738" y="3543300"/>
            <a:ext cx="2479675" cy="1692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en-US" sz="1300" dirty="0">
                <a:latin typeface="Helvetica" panose="020B0604020202020204" pitchFamily="34" charset="0"/>
                <a:cs typeface="Helvetica" panose="020B0604020202020204" pitchFamily="34" charset="0"/>
              </a:rPr>
              <a:t>We take pride in our collaborative approach “teaming” with our clients and creating an environment and culture where our affiliates are passionate about their work and are valued for their contribution..  </a:t>
            </a:r>
            <a:endParaRPr lang="en-US" altLang="en-US" sz="1300" dirty="0">
              <a:solidFill>
                <a:schemeClr val="bg1"/>
              </a:solidFill>
              <a:latin typeface="Helvetica" panose="020B0604020202020204" pitchFamily="34" charset="0"/>
              <a:cs typeface="Helvetica" panose="020B0604020202020204" pitchFamily="34" charset="0"/>
            </a:endParaRPr>
          </a:p>
        </p:txBody>
      </p:sp>
      <p:sp>
        <p:nvSpPr>
          <p:cNvPr id="14347" name="TextBox 4"/>
          <p:cNvSpPr txBox="1">
            <a:spLocks noChangeArrowheads="1"/>
          </p:cNvSpPr>
          <p:nvPr/>
        </p:nvSpPr>
        <p:spPr bwMode="auto">
          <a:xfrm>
            <a:off x="3724275" y="1306513"/>
            <a:ext cx="1531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1300" b="1" dirty="0">
                <a:solidFill>
                  <a:schemeClr val="bg1"/>
                </a:solidFill>
                <a:latin typeface="Helvetica" panose="020B0604020202020204" pitchFamily="34" charset="0"/>
                <a:cs typeface="Helvetica" panose="020B0604020202020204" pitchFamily="34" charset="0"/>
              </a:rPr>
              <a:t>Our mission</a:t>
            </a:r>
          </a:p>
        </p:txBody>
      </p:sp>
      <p:sp>
        <p:nvSpPr>
          <p:cNvPr id="3" name="Slide Number Placeholder 2"/>
          <p:cNvSpPr>
            <a:spLocks noGrp="1"/>
          </p:cNvSpPr>
          <p:nvPr>
            <p:ph type="sldNum" sz="quarter" idx="12"/>
          </p:nvPr>
        </p:nvSpPr>
        <p:spPr/>
        <p:txBody>
          <a:bodyPr/>
          <a:lstStyle/>
          <a:p>
            <a:fld id="{0BC6CE8E-0F55-604F-9B0D-90CDD098E5AE}" type="slidenum">
              <a:rPr lang="en-US" smtClean="0"/>
              <a:t>62</a:t>
            </a:fld>
            <a:endParaRPr lang="en-US"/>
          </a:p>
        </p:txBody>
      </p:sp>
    </p:spTree>
    <p:extLst>
      <p:ext uri="{BB962C8B-B14F-4D97-AF65-F5344CB8AC3E}">
        <p14:creationId xmlns:p14="http://schemas.microsoft.com/office/powerpoint/2010/main" val="3176993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1"/>
          <p:cNvSpPr>
            <a:spLocks noChangeArrowheads="1"/>
          </p:cNvSpPr>
          <p:nvPr/>
        </p:nvSpPr>
        <p:spPr bwMode="auto">
          <a:xfrm>
            <a:off x="4614863" y="2321478"/>
            <a:ext cx="1836737" cy="3635375"/>
          </a:xfrm>
          <a:prstGeom prst="rect">
            <a:avLst/>
          </a:prstGeom>
          <a:solidFill>
            <a:schemeClr val="accent5">
              <a:lumMod val="75000"/>
            </a:schemeClr>
          </a:solidFill>
          <a:ln w="9525">
            <a:solidFill>
              <a:schemeClr val="tx1"/>
            </a:solidFill>
            <a:miter lim="800000"/>
            <a:headEnd/>
            <a:tailEnd/>
          </a:ln>
          <a:effectLst>
            <a:outerShdw blurRad="63500" dist="38099" dir="2700000" algn="ctr" rotWithShape="0">
              <a:schemeClr val="tx1">
                <a:alpha val="74998"/>
              </a:schemeClr>
            </a:outerShdw>
          </a:effectLst>
        </p:spPr>
        <p:txBody>
          <a:bodyPr wrap="none" anchor="ctr"/>
          <a:lstStyle/>
          <a:p>
            <a:pPr eaLnBrk="1" hangingPunct="1">
              <a:defRPr/>
            </a:pPr>
            <a:endParaRPr lang="en-US">
              <a:latin typeface="Arial" charset="0"/>
              <a:ea typeface="MS PGothic" charset="0"/>
              <a:cs typeface="MS PGothic" charset="0"/>
            </a:endParaRPr>
          </a:p>
        </p:txBody>
      </p:sp>
      <p:sp>
        <p:nvSpPr>
          <p:cNvPr id="11267" name="Rectangle 11"/>
          <p:cNvSpPr>
            <a:spLocks noChangeArrowheads="1"/>
          </p:cNvSpPr>
          <p:nvPr/>
        </p:nvSpPr>
        <p:spPr bwMode="auto">
          <a:xfrm>
            <a:off x="2711450" y="2332590"/>
            <a:ext cx="1836738" cy="3635375"/>
          </a:xfrm>
          <a:prstGeom prst="rect">
            <a:avLst/>
          </a:prstGeom>
          <a:solidFill>
            <a:schemeClr val="accent5">
              <a:lumMod val="75000"/>
            </a:schemeClr>
          </a:solidFill>
          <a:ln w="9525">
            <a:solidFill>
              <a:schemeClr val="tx1"/>
            </a:solidFill>
            <a:miter lim="800000"/>
            <a:headEnd/>
            <a:tailEnd/>
          </a:ln>
          <a:effectLst>
            <a:outerShdw blurRad="63500" dist="38099" dir="2700000" algn="ctr" rotWithShape="0">
              <a:schemeClr val="tx1">
                <a:alpha val="74998"/>
              </a:schemeClr>
            </a:outerShdw>
          </a:effectLst>
        </p:spPr>
        <p:txBody>
          <a:bodyPr wrap="none" anchor="ctr"/>
          <a:lstStyle/>
          <a:p>
            <a:pPr eaLnBrk="1" hangingPunct="1">
              <a:defRPr/>
            </a:pPr>
            <a:endParaRPr lang="en-US">
              <a:latin typeface="Arial" charset="0"/>
              <a:ea typeface="MS PGothic" charset="0"/>
              <a:cs typeface="MS PGothic" charset="0"/>
            </a:endParaRPr>
          </a:p>
        </p:txBody>
      </p:sp>
      <p:sp>
        <p:nvSpPr>
          <p:cNvPr id="11268" name="Rectangle 68"/>
          <p:cNvSpPr>
            <a:spLocks noChangeArrowheads="1"/>
          </p:cNvSpPr>
          <p:nvPr/>
        </p:nvSpPr>
        <p:spPr bwMode="auto">
          <a:xfrm>
            <a:off x="6537325" y="2335765"/>
            <a:ext cx="1836738" cy="3267075"/>
          </a:xfrm>
          <a:prstGeom prst="rect">
            <a:avLst/>
          </a:prstGeom>
          <a:solidFill>
            <a:schemeClr val="hlink"/>
          </a:solidFill>
          <a:ln w="9525">
            <a:solidFill>
              <a:schemeClr val="tx1"/>
            </a:solidFill>
            <a:miter lim="800000"/>
            <a:headEnd/>
            <a:tailEnd/>
          </a:ln>
          <a:effectLst>
            <a:outerShdw blurRad="63500" dist="38099" dir="2700000" algn="ctr" rotWithShape="0">
              <a:schemeClr val="tx1">
                <a:alpha val="74998"/>
              </a:schemeClr>
            </a:outerShdw>
          </a:effectLst>
        </p:spPr>
        <p:txBody>
          <a:bodyPr wrap="none" anchor="ctr"/>
          <a:lstStyle/>
          <a:p>
            <a:pPr eaLnBrk="1" hangingPunct="1">
              <a:defRPr/>
            </a:pPr>
            <a:endParaRPr lang="en-US">
              <a:latin typeface="Arial" charset="0"/>
              <a:ea typeface="MS PGothic" charset="0"/>
              <a:cs typeface="MS PGothic" charset="0"/>
            </a:endParaRPr>
          </a:p>
        </p:txBody>
      </p:sp>
      <p:sp>
        <p:nvSpPr>
          <p:cNvPr id="32773" name="AutoShape 75"/>
          <p:cNvSpPr>
            <a:spLocks noChangeArrowheads="1"/>
          </p:cNvSpPr>
          <p:nvPr/>
        </p:nvSpPr>
        <p:spPr bwMode="auto">
          <a:xfrm>
            <a:off x="1052513" y="1260475"/>
            <a:ext cx="7327900" cy="923925"/>
          </a:xfrm>
          <a:prstGeom prst="triangle">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marL="177800" indent="-177800">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FontTx/>
              <a:buChar char="•"/>
            </a:pPr>
            <a:endParaRPr lang="en-AU" altLang="en-US" sz="1800">
              <a:solidFill>
                <a:schemeClr val="bg1"/>
              </a:solidFill>
            </a:endParaRPr>
          </a:p>
        </p:txBody>
      </p:sp>
      <p:sp>
        <p:nvSpPr>
          <p:cNvPr id="11271" name="Rectangle 10"/>
          <p:cNvSpPr>
            <a:spLocks noChangeArrowheads="1"/>
          </p:cNvSpPr>
          <p:nvPr/>
        </p:nvSpPr>
        <p:spPr bwMode="auto">
          <a:xfrm>
            <a:off x="4632325" y="1926190"/>
            <a:ext cx="1838325" cy="355600"/>
          </a:xfrm>
          <a:prstGeom prst="rect">
            <a:avLst/>
          </a:prstGeom>
          <a:solidFill>
            <a:schemeClr val="accent5">
              <a:lumMod val="5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anchor="ctr" anchorCtr="1"/>
          <a:lstStyle/>
          <a:p>
            <a:pPr algn="ctr" eaLnBrk="1" hangingPunct="1">
              <a:defRPr/>
            </a:pPr>
            <a:r>
              <a:rPr lang="en-AU" sz="1000">
                <a:solidFill>
                  <a:schemeClr val="bg1"/>
                </a:solidFill>
                <a:latin typeface="Arial" charset="0"/>
                <a:ea typeface="MS PGothic" charset="0"/>
                <a:cs typeface="MS PGothic" charset="0"/>
              </a:rPr>
              <a:t>Project  Advisory</a:t>
            </a:r>
          </a:p>
        </p:txBody>
      </p:sp>
      <p:sp>
        <p:nvSpPr>
          <p:cNvPr id="23585" name="Rectangle 64"/>
          <p:cNvSpPr>
            <a:spLocks noChangeArrowheads="1"/>
          </p:cNvSpPr>
          <p:nvPr/>
        </p:nvSpPr>
        <p:spPr bwMode="auto">
          <a:xfrm>
            <a:off x="4687888" y="4004096"/>
            <a:ext cx="1739900" cy="279293"/>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PMO Establish + Operate</a:t>
            </a:r>
          </a:p>
        </p:txBody>
      </p:sp>
      <p:sp>
        <p:nvSpPr>
          <p:cNvPr id="49" name="Rectangle 61"/>
          <p:cNvSpPr>
            <a:spLocks noChangeArrowheads="1"/>
          </p:cNvSpPr>
          <p:nvPr/>
        </p:nvSpPr>
        <p:spPr bwMode="auto">
          <a:xfrm>
            <a:off x="4697413" y="2799315"/>
            <a:ext cx="1739900" cy="311150"/>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Project Maturity Assessments</a:t>
            </a:r>
          </a:p>
        </p:txBody>
      </p:sp>
      <p:sp>
        <p:nvSpPr>
          <p:cNvPr id="73" name="Rectangle 62"/>
          <p:cNvSpPr>
            <a:spLocks noChangeArrowheads="1"/>
          </p:cNvSpPr>
          <p:nvPr/>
        </p:nvSpPr>
        <p:spPr bwMode="auto">
          <a:xfrm>
            <a:off x="4721225" y="2383390"/>
            <a:ext cx="1739900"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Project QA</a:t>
            </a:r>
          </a:p>
        </p:txBody>
      </p:sp>
      <p:sp>
        <p:nvSpPr>
          <p:cNvPr id="76" name="Rectangle 62"/>
          <p:cNvSpPr>
            <a:spLocks noChangeArrowheads="1"/>
          </p:cNvSpPr>
          <p:nvPr/>
        </p:nvSpPr>
        <p:spPr bwMode="auto">
          <a:xfrm>
            <a:off x="2763838" y="2813603"/>
            <a:ext cx="1739900"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Program Shaping &amp; Planning</a:t>
            </a:r>
          </a:p>
        </p:txBody>
      </p:sp>
      <p:sp>
        <p:nvSpPr>
          <p:cNvPr id="77" name="Rectangle 62"/>
          <p:cNvSpPr>
            <a:spLocks noChangeArrowheads="1"/>
          </p:cNvSpPr>
          <p:nvPr/>
        </p:nvSpPr>
        <p:spPr bwMode="auto">
          <a:xfrm>
            <a:off x="4697413" y="3209073"/>
            <a:ext cx="1739900"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PM Capability Uplift</a:t>
            </a:r>
          </a:p>
        </p:txBody>
      </p:sp>
      <p:sp>
        <p:nvSpPr>
          <p:cNvPr id="78" name="Rectangle 62"/>
          <p:cNvSpPr>
            <a:spLocks noChangeArrowheads="1"/>
          </p:cNvSpPr>
          <p:nvPr/>
        </p:nvSpPr>
        <p:spPr bwMode="auto">
          <a:xfrm>
            <a:off x="4673600" y="5177335"/>
            <a:ext cx="1739900"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PM Coaching</a:t>
            </a:r>
          </a:p>
        </p:txBody>
      </p:sp>
      <p:sp>
        <p:nvSpPr>
          <p:cNvPr id="80" name="Rectangle 62"/>
          <p:cNvSpPr>
            <a:spLocks noChangeArrowheads="1"/>
          </p:cNvSpPr>
          <p:nvPr/>
        </p:nvSpPr>
        <p:spPr bwMode="auto">
          <a:xfrm>
            <a:off x="2787650" y="5225015"/>
            <a:ext cx="1739900"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Project Mobilisation</a:t>
            </a:r>
          </a:p>
        </p:txBody>
      </p:sp>
      <p:sp>
        <p:nvSpPr>
          <p:cNvPr id="11279" name="Rectangle 8"/>
          <p:cNvSpPr>
            <a:spLocks noChangeArrowheads="1"/>
          </p:cNvSpPr>
          <p:nvPr/>
        </p:nvSpPr>
        <p:spPr bwMode="auto">
          <a:xfrm>
            <a:off x="769938" y="2305603"/>
            <a:ext cx="1836737" cy="3635375"/>
          </a:xfrm>
          <a:prstGeom prst="rect">
            <a:avLst/>
          </a:prstGeom>
          <a:solidFill>
            <a:schemeClr val="accent5">
              <a:lumMod val="75000"/>
            </a:schemeClr>
          </a:solidFill>
          <a:ln w="9525">
            <a:solidFill>
              <a:schemeClr val="tx1"/>
            </a:solidFill>
            <a:miter lim="800000"/>
            <a:headEnd/>
            <a:tailEnd/>
          </a:ln>
          <a:effectLst>
            <a:outerShdw blurRad="63500" dist="38099" dir="2700000" algn="ctr" rotWithShape="0">
              <a:schemeClr val="tx1">
                <a:alpha val="74998"/>
              </a:schemeClr>
            </a:outerShdw>
          </a:effectLst>
        </p:spPr>
        <p:txBody>
          <a:bodyPr wrap="none" anchor="ctr"/>
          <a:lstStyle/>
          <a:p>
            <a:pPr eaLnBrk="1" hangingPunct="1">
              <a:defRPr/>
            </a:pPr>
            <a:endParaRPr lang="en-US">
              <a:latin typeface="Arial" charset="0"/>
              <a:ea typeface="MS PGothic" charset="0"/>
              <a:cs typeface="MS PGothic" charset="0"/>
            </a:endParaRPr>
          </a:p>
        </p:txBody>
      </p:sp>
      <p:sp>
        <p:nvSpPr>
          <p:cNvPr id="11280" name="Rectangle 67"/>
          <p:cNvSpPr>
            <a:spLocks noChangeArrowheads="1"/>
          </p:cNvSpPr>
          <p:nvPr/>
        </p:nvSpPr>
        <p:spPr bwMode="auto">
          <a:xfrm>
            <a:off x="793750" y="1924603"/>
            <a:ext cx="1838325" cy="355600"/>
          </a:xfrm>
          <a:prstGeom prst="rect">
            <a:avLst/>
          </a:prstGeom>
          <a:solidFill>
            <a:schemeClr val="accent5">
              <a:lumMod val="5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anchor="ctr" anchorCtr="1"/>
          <a:lstStyle/>
          <a:p>
            <a:pPr eaLnBrk="1" hangingPunct="1">
              <a:defRPr/>
            </a:pPr>
            <a:r>
              <a:rPr lang="en-AU" sz="1100">
                <a:solidFill>
                  <a:schemeClr val="bg1"/>
                </a:solidFill>
                <a:latin typeface="Arial" charset="0"/>
                <a:ea typeface="MS PGothic" charset="0"/>
                <a:cs typeface="MS PGothic" charset="0"/>
              </a:rPr>
              <a:t>Project Resourcing</a:t>
            </a:r>
          </a:p>
        </p:txBody>
      </p:sp>
      <p:sp>
        <p:nvSpPr>
          <p:cNvPr id="47" name="Rectangle 62"/>
          <p:cNvSpPr>
            <a:spLocks noChangeArrowheads="1"/>
          </p:cNvSpPr>
          <p:nvPr/>
        </p:nvSpPr>
        <p:spPr bwMode="auto">
          <a:xfrm>
            <a:off x="898525" y="2789790"/>
            <a:ext cx="1628775"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Program Managers</a:t>
            </a:r>
          </a:p>
        </p:txBody>
      </p:sp>
      <p:sp>
        <p:nvSpPr>
          <p:cNvPr id="60" name="Rectangle 62"/>
          <p:cNvSpPr>
            <a:spLocks noChangeArrowheads="1"/>
          </p:cNvSpPr>
          <p:nvPr/>
        </p:nvSpPr>
        <p:spPr bwMode="auto">
          <a:xfrm>
            <a:off x="866775" y="3923265"/>
            <a:ext cx="1628775"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Senior Project Managers</a:t>
            </a:r>
          </a:p>
        </p:txBody>
      </p:sp>
      <p:sp>
        <p:nvSpPr>
          <p:cNvPr id="61" name="Rectangle 62"/>
          <p:cNvSpPr>
            <a:spLocks noChangeArrowheads="1"/>
          </p:cNvSpPr>
          <p:nvPr/>
        </p:nvSpPr>
        <p:spPr bwMode="auto">
          <a:xfrm>
            <a:off x="869950" y="4313790"/>
            <a:ext cx="1628775"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Change Managers</a:t>
            </a:r>
          </a:p>
        </p:txBody>
      </p:sp>
      <p:sp>
        <p:nvSpPr>
          <p:cNvPr id="62" name="Rectangle 62"/>
          <p:cNvSpPr>
            <a:spLocks noChangeArrowheads="1"/>
          </p:cNvSpPr>
          <p:nvPr/>
        </p:nvSpPr>
        <p:spPr bwMode="auto">
          <a:xfrm>
            <a:off x="869950" y="4694790"/>
            <a:ext cx="1628775"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Business Analysts</a:t>
            </a:r>
          </a:p>
        </p:txBody>
      </p:sp>
      <p:sp>
        <p:nvSpPr>
          <p:cNvPr id="63" name="Rectangle 62"/>
          <p:cNvSpPr>
            <a:spLocks noChangeArrowheads="1"/>
          </p:cNvSpPr>
          <p:nvPr/>
        </p:nvSpPr>
        <p:spPr bwMode="auto">
          <a:xfrm>
            <a:off x="884238" y="5083728"/>
            <a:ext cx="1628775"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PMO Resources</a:t>
            </a:r>
          </a:p>
        </p:txBody>
      </p:sp>
      <p:sp>
        <p:nvSpPr>
          <p:cNvPr id="51" name="Rectangle 62"/>
          <p:cNvSpPr>
            <a:spLocks noChangeArrowheads="1"/>
          </p:cNvSpPr>
          <p:nvPr/>
        </p:nvSpPr>
        <p:spPr bwMode="auto">
          <a:xfrm>
            <a:off x="900113" y="2383390"/>
            <a:ext cx="1628775"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Program Directors</a:t>
            </a:r>
          </a:p>
        </p:txBody>
      </p:sp>
      <p:sp>
        <p:nvSpPr>
          <p:cNvPr id="43" name="Rectangle 42"/>
          <p:cNvSpPr>
            <a:spLocks noChangeArrowheads="1"/>
          </p:cNvSpPr>
          <p:nvPr/>
        </p:nvSpPr>
        <p:spPr bwMode="auto">
          <a:xfrm>
            <a:off x="900113" y="5496478"/>
            <a:ext cx="1628775"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Testing Resources</a:t>
            </a:r>
          </a:p>
        </p:txBody>
      </p:sp>
      <p:sp>
        <p:nvSpPr>
          <p:cNvPr id="69" name="Rectangle 62"/>
          <p:cNvSpPr>
            <a:spLocks noChangeArrowheads="1"/>
          </p:cNvSpPr>
          <p:nvPr/>
        </p:nvSpPr>
        <p:spPr bwMode="auto">
          <a:xfrm>
            <a:off x="884238" y="3159678"/>
            <a:ext cx="1628775"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Business Architects</a:t>
            </a:r>
          </a:p>
        </p:txBody>
      </p:sp>
      <p:sp>
        <p:nvSpPr>
          <p:cNvPr id="11289" name="Rectangle 11"/>
          <p:cNvSpPr>
            <a:spLocks noChangeArrowheads="1"/>
          </p:cNvSpPr>
          <p:nvPr/>
        </p:nvSpPr>
        <p:spPr bwMode="auto">
          <a:xfrm>
            <a:off x="6556375" y="2332590"/>
            <a:ext cx="1836738" cy="3635375"/>
          </a:xfrm>
          <a:prstGeom prst="rect">
            <a:avLst/>
          </a:prstGeom>
          <a:solidFill>
            <a:schemeClr val="accent5">
              <a:lumMod val="75000"/>
            </a:schemeClr>
          </a:solidFill>
          <a:ln w="9525">
            <a:solidFill>
              <a:schemeClr val="tx1"/>
            </a:solidFill>
            <a:miter lim="800000"/>
            <a:headEnd/>
            <a:tailEnd/>
          </a:ln>
          <a:effectLst>
            <a:outerShdw blurRad="63500" dist="38099" dir="2700000" algn="ctr" rotWithShape="0">
              <a:schemeClr val="tx1">
                <a:alpha val="74998"/>
              </a:schemeClr>
            </a:outerShdw>
          </a:effectLst>
        </p:spPr>
        <p:txBody>
          <a:bodyPr wrap="none" anchor="ctr"/>
          <a:lstStyle/>
          <a:p>
            <a:pPr eaLnBrk="1" hangingPunct="1">
              <a:defRPr/>
            </a:pPr>
            <a:endParaRPr lang="en-US">
              <a:latin typeface="Arial" charset="0"/>
              <a:ea typeface="MS PGothic" charset="0"/>
              <a:cs typeface="MS PGothic" charset="0"/>
            </a:endParaRPr>
          </a:p>
        </p:txBody>
      </p:sp>
      <p:sp>
        <p:nvSpPr>
          <p:cNvPr id="11290" name="Rectangle 7"/>
          <p:cNvSpPr>
            <a:spLocks noChangeArrowheads="1"/>
          </p:cNvSpPr>
          <p:nvPr/>
        </p:nvSpPr>
        <p:spPr bwMode="auto">
          <a:xfrm>
            <a:off x="6553200" y="1908728"/>
            <a:ext cx="1838325" cy="355600"/>
          </a:xfrm>
          <a:prstGeom prst="rect">
            <a:avLst/>
          </a:prstGeom>
          <a:solidFill>
            <a:schemeClr val="accent5">
              <a:lumMod val="5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anchor="ctr" anchorCtr="1"/>
          <a:lstStyle/>
          <a:p>
            <a:pPr eaLnBrk="1" hangingPunct="1">
              <a:defRPr/>
            </a:pPr>
            <a:r>
              <a:rPr lang="en-AU" sz="1100">
                <a:solidFill>
                  <a:schemeClr val="bg1"/>
                </a:solidFill>
                <a:latin typeface="Arial" charset="0"/>
                <a:ea typeface="MS PGothic" charset="0"/>
                <a:cs typeface="MS PGothic" charset="0"/>
              </a:rPr>
              <a:t>Business Advisory</a:t>
            </a:r>
          </a:p>
        </p:txBody>
      </p:sp>
      <p:sp>
        <p:nvSpPr>
          <p:cNvPr id="52" name="Rectangle 69"/>
          <p:cNvSpPr>
            <a:spLocks noChangeArrowheads="1"/>
          </p:cNvSpPr>
          <p:nvPr/>
        </p:nvSpPr>
        <p:spPr bwMode="auto">
          <a:xfrm>
            <a:off x="4672013" y="5602785"/>
            <a:ext cx="1725612" cy="280988"/>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Testing Transition</a:t>
            </a:r>
          </a:p>
        </p:txBody>
      </p:sp>
      <p:sp>
        <p:nvSpPr>
          <p:cNvPr id="54" name="Rectangle 69"/>
          <p:cNvSpPr>
            <a:spLocks noChangeArrowheads="1"/>
          </p:cNvSpPr>
          <p:nvPr/>
        </p:nvSpPr>
        <p:spPr bwMode="auto">
          <a:xfrm>
            <a:off x="6665913" y="4834490"/>
            <a:ext cx="1689100" cy="31432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algn="ctr" eaLnBrk="1" hangingPunct="1">
              <a:buClr>
                <a:srgbClr val="204658"/>
              </a:buClr>
              <a:buFont typeface="Arial" charset="0"/>
              <a:buNone/>
              <a:defRPr/>
            </a:pPr>
            <a:r>
              <a:rPr lang="en-AU" sz="950" dirty="0">
                <a:latin typeface="Arial" charset="0"/>
                <a:ea typeface="ＭＳ Ｐゴシック" panose="020B0600070205080204" pitchFamily="34" charset="-128"/>
              </a:rPr>
              <a:t>Application Competency Centre Design</a:t>
            </a:r>
          </a:p>
        </p:txBody>
      </p:sp>
      <p:sp>
        <p:nvSpPr>
          <p:cNvPr id="55" name="Rectangle 69"/>
          <p:cNvSpPr>
            <a:spLocks noChangeArrowheads="1"/>
          </p:cNvSpPr>
          <p:nvPr/>
        </p:nvSpPr>
        <p:spPr bwMode="auto">
          <a:xfrm>
            <a:off x="6643688" y="4043915"/>
            <a:ext cx="1697037" cy="336550"/>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Business Case Development</a:t>
            </a:r>
          </a:p>
        </p:txBody>
      </p:sp>
      <p:sp>
        <p:nvSpPr>
          <p:cNvPr id="67" name="Rectangle 69"/>
          <p:cNvSpPr>
            <a:spLocks noChangeArrowheads="1"/>
          </p:cNvSpPr>
          <p:nvPr/>
        </p:nvSpPr>
        <p:spPr bwMode="auto">
          <a:xfrm>
            <a:off x="6659563" y="5225015"/>
            <a:ext cx="1733550" cy="280988"/>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algn="ctr" eaLnBrk="1" hangingPunct="1">
              <a:buClr>
                <a:srgbClr val="204658"/>
              </a:buClr>
              <a:buFont typeface="Arial" charset="0"/>
              <a:buNone/>
              <a:defRPr/>
            </a:pPr>
            <a:r>
              <a:rPr lang="en-AU" sz="950" dirty="0">
                <a:latin typeface="Arial" charset="0"/>
                <a:ea typeface="ＭＳ Ｐゴシック" panose="020B0600070205080204" pitchFamily="34" charset="-128"/>
              </a:rPr>
              <a:t>Cloud Assessments </a:t>
            </a:r>
          </a:p>
        </p:txBody>
      </p:sp>
      <p:sp>
        <p:nvSpPr>
          <p:cNvPr id="70" name="Rectangle 69"/>
          <p:cNvSpPr>
            <a:spLocks noChangeArrowheads="1"/>
          </p:cNvSpPr>
          <p:nvPr/>
        </p:nvSpPr>
        <p:spPr bwMode="auto">
          <a:xfrm>
            <a:off x="6657975" y="4475715"/>
            <a:ext cx="1733550" cy="273050"/>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algn="ctr" eaLnBrk="1" hangingPunct="1">
              <a:buClr>
                <a:srgbClr val="204658"/>
              </a:buClr>
              <a:buFont typeface="Arial" charset="0"/>
              <a:buNone/>
              <a:defRPr/>
            </a:pPr>
            <a:r>
              <a:rPr lang="en-AU" sz="950" dirty="0">
                <a:latin typeface="Arial" charset="0"/>
                <a:ea typeface="ＭＳ Ｐゴシック" panose="020B0600070205080204" pitchFamily="34" charset="-128"/>
              </a:rPr>
              <a:t>Application Portfolio Mgt.</a:t>
            </a:r>
          </a:p>
        </p:txBody>
      </p:sp>
      <p:sp>
        <p:nvSpPr>
          <p:cNvPr id="71" name="Rectangle 70"/>
          <p:cNvSpPr>
            <a:spLocks noChangeArrowheads="1"/>
          </p:cNvSpPr>
          <p:nvPr/>
        </p:nvSpPr>
        <p:spPr bwMode="auto">
          <a:xfrm>
            <a:off x="6616700" y="2815190"/>
            <a:ext cx="1733550" cy="325438"/>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algn="ctr" eaLnBrk="1" hangingPunct="1">
              <a:buClr>
                <a:srgbClr val="204658"/>
              </a:buClr>
              <a:buFont typeface="Arial" charset="0"/>
              <a:buNone/>
              <a:defRPr/>
            </a:pPr>
            <a:r>
              <a:rPr lang="en-AU" sz="950" dirty="0">
                <a:latin typeface="Arial" charset="0"/>
                <a:ea typeface="ＭＳ Ｐゴシック" panose="020B0600070205080204" pitchFamily="34" charset="-128"/>
              </a:rPr>
              <a:t>IT Strategy and Architecture</a:t>
            </a:r>
          </a:p>
        </p:txBody>
      </p:sp>
      <p:sp>
        <p:nvSpPr>
          <p:cNvPr id="82" name="Rectangle 81"/>
          <p:cNvSpPr>
            <a:spLocks noChangeArrowheads="1"/>
          </p:cNvSpPr>
          <p:nvPr/>
        </p:nvSpPr>
        <p:spPr bwMode="auto">
          <a:xfrm>
            <a:off x="6584950" y="2378628"/>
            <a:ext cx="1733550" cy="309562"/>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algn="ctr" eaLnBrk="1" hangingPunct="1">
              <a:buClr>
                <a:srgbClr val="204658"/>
              </a:buClr>
              <a:buFont typeface="Arial" charset="0"/>
              <a:buNone/>
              <a:defRPr/>
            </a:pPr>
            <a:r>
              <a:rPr lang="en-AU" sz="950" dirty="0">
                <a:latin typeface="Arial" charset="0"/>
                <a:ea typeface="ＭＳ Ｐゴシック" panose="020B0600070205080204" pitchFamily="34" charset="-128"/>
              </a:rPr>
              <a:t>Sourcing Advice </a:t>
            </a:r>
          </a:p>
        </p:txBody>
      </p:sp>
      <p:sp>
        <p:nvSpPr>
          <p:cNvPr id="50" name="Rectangle 2"/>
          <p:cNvSpPr txBox="1">
            <a:spLocks noChangeArrowheads="1"/>
          </p:cNvSpPr>
          <p:nvPr/>
        </p:nvSpPr>
        <p:spPr>
          <a:xfrm>
            <a:off x="1436957" y="1172128"/>
            <a:ext cx="6187535" cy="831850"/>
          </a:xfrm>
          <a:prstGeom prst="rect">
            <a:avLst/>
          </a:prstGeom>
        </p:spPr>
        <p:txBody>
          <a:bodyPr/>
          <a:lstStyle/>
          <a:p>
            <a:pPr>
              <a:defRPr/>
            </a:pPr>
            <a:r>
              <a:rPr lang="en-AU" altLang="en-US" sz="1600" dirty="0" smtClean="0"/>
              <a:t>We </a:t>
            </a:r>
            <a:r>
              <a:rPr lang="en-AU" altLang="en-US" sz="1600" dirty="0"/>
              <a:t>have a broad range of offerings that leverage our collective “</a:t>
            </a:r>
            <a:r>
              <a:rPr lang="en-AU" altLang="ja-JP" sz="1600" b="1" dirty="0"/>
              <a:t>Know-how</a:t>
            </a:r>
            <a:r>
              <a:rPr lang="en-AU" altLang="en-US" sz="1600" b="1" dirty="0"/>
              <a:t>”</a:t>
            </a:r>
            <a:r>
              <a:rPr lang="en-AU" altLang="ja-JP" sz="1600" b="1" dirty="0"/>
              <a:t> </a:t>
            </a:r>
            <a:r>
              <a:rPr lang="en-AU" altLang="ja-JP" sz="1600" dirty="0"/>
              <a:t>and the varied experience of our </a:t>
            </a:r>
            <a:r>
              <a:rPr lang="en-AU" altLang="ja-JP" sz="1600" b="1" dirty="0"/>
              <a:t>senior professionals</a:t>
            </a:r>
            <a:r>
              <a:rPr lang="en-AU" altLang="ja-JP" sz="1600" dirty="0"/>
              <a:t>. </a:t>
            </a:r>
            <a:endParaRPr lang="en-AU" altLang="en-US" sz="1600" dirty="0"/>
          </a:p>
          <a:p>
            <a:pPr eaLnBrk="1" hangingPunct="1">
              <a:defRPr/>
            </a:pPr>
            <a:endParaRPr lang="en-US" sz="2200" b="1" kern="0" dirty="0">
              <a:solidFill>
                <a:schemeClr val="bg1"/>
              </a:solidFill>
              <a:latin typeface="Helvetica" panose="020B0604020202020204" pitchFamily="34" charset="0"/>
              <a:ea typeface="+mj-ea"/>
              <a:cs typeface="Helvetica" panose="020B0604020202020204" pitchFamily="34" charset="0"/>
            </a:endParaRPr>
          </a:p>
        </p:txBody>
      </p:sp>
      <p:sp>
        <p:nvSpPr>
          <p:cNvPr id="75" name="Rectangle 74"/>
          <p:cNvSpPr>
            <a:spLocks noChangeArrowheads="1"/>
          </p:cNvSpPr>
          <p:nvPr/>
        </p:nvSpPr>
        <p:spPr bwMode="auto">
          <a:xfrm>
            <a:off x="6604000" y="3218415"/>
            <a:ext cx="1733550" cy="325438"/>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algn="ctr" eaLnBrk="1" hangingPunct="1">
              <a:buClr>
                <a:srgbClr val="204658"/>
              </a:buClr>
              <a:buFont typeface="Arial" charset="0"/>
              <a:buNone/>
              <a:defRPr/>
            </a:pPr>
            <a:r>
              <a:rPr lang="en-AU" sz="950" dirty="0">
                <a:latin typeface="Arial" charset="0"/>
                <a:ea typeface="ＭＳ Ｐゴシック" panose="020B0600070205080204" pitchFamily="34" charset="-128"/>
              </a:rPr>
              <a:t>Digital Strategy</a:t>
            </a:r>
          </a:p>
        </p:txBody>
      </p:sp>
      <p:sp>
        <p:nvSpPr>
          <p:cNvPr id="56" name="Rectangle 10"/>
          <p:cNvSpPr>
            <a:spLocks noChangeArrowheads="1"/>
          </p:cNvSpPr>
          <p:nvPr/>
        </p:nvSpPr>
        <p:spPr bwMode="auto">
          <a:xfrm>
            <a:off x="2705100" y="1923015"/>
            <a:ext cx="1838325" cy="355600"/>
          </a:xfrm>
          <a:prstGeom prst="rect">
            <a:avLst/>
          </a:prstGeom>
          <a:solidFill>
            <a:schemeClr val="accent5">
              <a:lumMod val="5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anchor="ctr" anchorCtr="1"/>
          <a:lstStyle/>
          <a:p>
            <a:pPr eaLnBrk="1" hangingPunct="1">
              <a:defRPr/>
            </a:pPr>
            <a:r>
              <a:rPr lang="en-AU" sz="1100" dirty="0">
                <a:solidFill>
                  <a:schemeClr val="bg1"/>
                </a:solidFill>
                <a:latin typeface="Arial" charset="0"/>
                <a:ea typeface="MS PGothic" charset="0"/>
                <a:cs typeface="MS PGothic" charset="0"/>
              </a:rPr>
              <a:t>Project Delivery</a:t>
            </a:r>
          </a:p>
        </p:txBody>
      </p:sp>
      <p:sp>
        <p:nvSpPr>
          <p:cNvPr id="66" name="Rectangle 69"/>
          <p:cNvSpPr>
            <a:spLocks noChangeArrowheads="1"/>
          </p:cNvSpPr>
          <p:nvPr/>
        </p:nvSpPr>
        <p:spPr bwMode="auto">
          <a:xfrm>
            <a:off x="2798763" y="4062965"/>
            <a:ext cx="1662112" cy="28892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Post Merger Integration</a:t>
            </a:r>
          </a:p>
        </p:txBody>
      </p:sp>
      <p:sp>
        <p:nvSpPr>
          <p:cNvPr id="79" name="Rectangle 69"/>
          <p:cNvSpPr>
            <a:spLocks noChangeArrowheads="1"/>
          </p:cNvSpPr>
          <p:nvPr/>
        </p:nvSpPr>
        <p:spPr bwMode="auto">
          <a:xfrm>
            <a:off x="2805113" y="4467778"/>
            <a:ext cx="1689100" cy="241300"/>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Package Implementation</a:t>
            </a:r>
          </a:p>
        </p:txBody>
      </p:sp>
      <p:sp>
        <p:nvSpPr>
          <p:cNvPr id="81" name="Rectangle 69"/>
          <p:cNvSpPr>
            <a:spLocks noChangeArrowheads="1"/>
          </p:cNvSpPr>
          <p:nvPr/>
        </p:nvSpPr>
        <p:spPr bwMode="auto">
          <a:xfrm>
            <a:off x="2771775" y="2391328"/>
            <a:ext cx="1703388" cy="325437"/>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algn="ctr" eaLnBrk="1" hangingPunct="1">
              <a:buClr>
                <a:srgbClr val="204658"/>
              </a:buClr>
              <a:buFont typeface="Arial" charset="0"/>
              <a:buNone/>
              <a:defRPr/>
            </a:pPr>
            <a:r>
              <a:rPr lang="en-AU" sz="950" dirty="0">
                <a:latin typeface="Arial" charset="0"/>
                <a:ea typeface="ＭＳ Ｐゴシック" panose="020B0600070205080204" pitchFamily="34" charset="-128"/>
              </a:rPr>
              <a:t>Large Scale Program + Change  Management</a:t>
            </a:r>
          </a:p>
        </p:txBody>
      </p:sp>
      <p:sp>
        <p:nvSpPr>
          <p:cNvPr id="83" name="Rectangle 82"/>
          <p:cNvSpPr>
            <a:spLocks noChangeArrowheads="1"/>
          </p:cNvSpPr>
          <p:nvPr/>
        </p:nvSpPr>
        <p:spPr bwMode="auto">
          <a:xfrm>
            <a:off x="2822575" y="3237465"/>
            <a:ext cx="1628775"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Operating Model Design and Implementation</a:t>
            </a:r>
          </a:p>
        </p:txBody>
      </p:sp>
      <p:sp>
        <p:nvSpPr>
          <p:cNvPr id="84" name="Rectangle 83"/>
          <p:cNvSpPr>
            <a:spLocks noChangeArrowheads="1"/>
          </p:cNvSpPr>
          <p:nvPr/>
        </p:nvSpPr>
        <p:spPr bwMode="auto">
          <a:xfrm>
            <a:off x="2809875" y="3648628"/>
            <a:ext cx="1628775"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Outsourcing,</a:t>
            </a:r>
          </a:p>
          <a:p>
            <a:pPr eaLnBrk="1" hangingPunct="1">
              <a:buClr>
                <a:srgbClr val="204658"/>
              </a:buClr>
              <a:buFont typeface="Arial" charset="0"/>
              <a:buNone/>
              <a:defRPr/>
            </a:pPr>
            <a:r>
              <a:rPr lang="en-AU" sz="950" dirty="0">
                <a:latin typeface="Arial" charset="0"/>
                <a:ea typeface="ＭＳ Ｐゴシック" panose="020B0600070205080204" pitchFamily="34" charset="-128"/>
              </a:rPr>
              <a:t>cloud Transition</a:t>
            </a:r>
          </a:p>
        </p:txBody>
      </p:sp>
      <p:sp>
        <p:nvSpPr>
          <p:cNvPr id="86" name="Rectangle 69"/>
          <p:cNvSpPr>
            <a:spLocks noChangeArrowheads="1"/>
          </p:cNvSpPr>
          <p:nvPr/>
        </p:nvSpPr>
        <p:spPr bwMode="auto">
          <a:xfrm>
            <a:off x="2774950" y="4812265"/>
            <a:ext cx="1731963" cy="304800"/>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Shared Service Implementation</a:t>
            </a:r>
          </a:p>
        </p:txBody>
      </p:sp>
      <p:sp>
        <p:nvSpPr>
          <p:cNvPr id="48" name="Rectangle 64"/>
          <p:cNvSpPr>
            <a:spLocks noChangeArrowheads="1"/>
          </p:cNvSpPr>
          <p:nvPr/>
        </p:nvSpPr>
        <p:spPr bwMode="auto">
          <a:xfrm>
            <a:off x="4681538" y="4376350"/>
            <a:ext cx="1739900" cy="303213"/>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PMO Assessment</a:t>
            </a:r>
          </a:p>
        </p:txBody>
      </p:sp>
      <p:sp>
        <p:nvSpPr>
          <p:cNvPr id="46" name="Rectangle 62"/>
          <p:cNvSpPr>
            <a:spLocks noChangeArrowheads="1"/>
          </p:cNvSpPr>
          <p:nvPr/>
        </p:nvSpPr>
        <p:spPr bwMode="auto">
          <a:xfrm>
            <a:off x="2790825" y="5602840"/>
            <a:ext cx="1739900" cy="27622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Digital</a:t>
            </a:r>
          </a:p>
        </p:txBody>
      </p:sp>
      <p:sp>
        <p:nvSpPr>
          <p:cNvPr id="57" name="Rectangle 62"/>
          <p:cNvSpPr>
            <a:spLocks noChangeArrowheads="1"/>
          </p:cNvSpPr>
          <p:nvPr/>
        </p:nvSpPr>
        <p:spPr bwMode="auto">
          <a:xfrm>
            <a:off x="855663" y="3553378"/>
            <a:ext cx="1628775"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Solution Architects</a:t>
            </a:r>
          </a:p>
        </p:txBody>
      </p:sp>
      <p:sp>
        <p:nvSpPr>
          <p:cNvPr id="58" name="Rectangle 69"/>
          <p:cNvSpPr>
            <a:spLocks noChangeArrowheads="1"/>
          </p:cNvSpPr>
          <p:nvPr/>
        </p:nvSpPr>
        <p:spPr bwMode="auto">
          <a:xfrm>
            <a:off x="6643688" y="5593315"/>
            <a:ext cx="1733550" cy="280988"/>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algn="ctr" eaLnBrk="1" hangingPunct="1">
              <a:buClr>
                <a:srgbClr val="204658"/>
              </a:buClr>
              <a:buFont typeface="Arial" charset="0"/>
              <a:buNone/>
              <a:defRPr/>
            </a:pPr>
            <a:r>
              <a:rPr lang="en-AU" sz="950" dirty="0">
                <a:latin typeface="Arial" charset="0"/>
                <a:ea typeface="ＭＳ Ｐゴシック" panose="020B0600070205080204" pitchFamily="34" charset="-128"/>
              </a:rPr>
              <a:t>System Selection</a:t>
            </a:r>
          </a:p>
        </p:txBody>
      </p:sp>
      <p:sp>
        <p:nvSpPr>
          <p:cNvPr id="59" name="Rectangle 62"/>
          <p:cNvSpPr>
            <a:spLocks noChangeArrowheads="1"/>
          </p:cNvSpPr>
          <p:nvPr/>
        </p:nvSpPr>
        <p:spPr bwMode="auto">
          <a:xfrm>
            <a:off x="4662488" y="4761410"/>
            <a:ext cx="1739900" cy="307975"/>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a:latin typeface="Arial" charset="0"/>
                <a:ea typeface="ＭＳ Ｐゴシック" panose="020B0600070205080204" pitchFamily="34" charset="-128"/>
              </a:rPr>
              <a:t>Portfolio Planning</a:t>
            </a:r>
          </a:p>
        </p:txBody>
      </p:sp>
      <p:sp>
        <p:nvSpPr>
          <p:cNvPr id="64" name="Rectangle 64"/>
          <p:cNvSpPr>
            <a:spLocks noChangeArrowheads="1"/>
          </p:cNvSpPr>
          <p:nvPr/>
        </p:nvSpPr>
        <p:spPr bwMode="auto">
          <a:xfrm>
            <a:off x="4690388" y="3592935"/>
            <a:ext cx="1739900" cy="303212"/>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smtClean="0">
                <a:latin typeface="Arial" charset="0"/>
                <a:ea typeface="ＭＳ Ｐゴシック" panose="020B0600070205080204" pitchFamily="34" charset="-128"/>
              </a:rPr>
              <a:t>EPMO Design &amp; Implement</a:t>
            </a:r>
            <a:endParaRPr lang="en-AU" sz="950" dirty="0">
              <a:latin typeface="Arial" charset="0"/>
              <a:ea typeface="ＭＳ Ｐゴシック" panose="020B0600070205080204" pitchFamily="34" charset="-128"/>
            </a:endParaRPr>
          </a:p>
        </p:txBody>
      </p:sp>
      <p:sp>
        <p:nvSpPr>
          <p:cNvPr id="68" name="Rectangle 69"/>
          <p:cNvSpPr>
            <a:spLocks noChangeArrowheads="1"/>
          </p:cNvSpPr>
          <p:nvPr/>
        </p:nvSpPr>
        <p:spPr bwMode="auto">
          <a:xfrm>
            <a:off x="6634163" y="3615290"/>
            <a:ext cx="1697037" cy="336550"/>
          </a:xfrm>
          <a:prstGeom prst="rect">
            <a:avLst/>
          </a:prstGeom>
          <a:solidFill>
            <a:schemeClr val="accent5">
              <a:lumMod val="40000"/>
              <a:lumOff val="60000"/>
            </a:schemeClr>
          </a:solidFill>
          <a:ln w="9525">
            <a:solidFill>
              <a:schemeClr val="tx1"/>
            </a:solidFill>
            <a:miter lim="800000"/>
            <a:headEnd/>
            <a:tailEnd/>
          </a:ln>
          <a:effectLst>
            <a:outerShdw blurRad="63500" dist="38099" dir="2700000" algn="ctr" rotWithShape="0">
              <a:srgbClr val="000000">
                <a:alpha val="74998"/>
              </a:srgbClr>
            </a:outerShdw>
          </a:effectLst>
        </p:spPr>
        <p:txBody>
          <a:bodyPr lIns="54000" rIns="54000" anchor="ctr" anchorCtr="1"/>
          <a:lstStyle/>
          <a:p>
            <a:pPr eaLnBrk="1" hangingPunct="1">
              <a:buClr>
                <a:srgbClr val="204658"/>
              </a:buClr>
              <a:buFont typeface="Arial" charset="0"/>
              <a:buNone/>
              <a:defRPr/>
            </a:pPr>
            <a:r>
              <a:rPr lang="en-AU" sz="950" dirty="0" smtClean="0">
                <a:latin typeface="Arial" charset="0"/>
                <a:ea typeface="ＭＳ Ｐゴシック" panose="020B0600070205080204" pitchFamily="34" charset="-128"/>
              </a:rPr>
              <a:t>Agile Delivery &amp; Transition</a:t>
            </a:r>
            <a:endParaRPr lang="en-AU" sz="950" dirty="0">
              <a:latin typeface="Arial" charset="0"/>
              <a:ea typeface="ＭＳ Ｐゴシック" panose="020B0600070205080204" pitchFamily="34" charset="-128"/>
            </a:endParaRPr>
          </a:p>
        </p:txBody>
      </p:sp>
      <p:sp>
        <p:nvSpPr>
          <p:cNvPr id="2" name="Rectangle 1"/>
          <p:cNvSpPr/>
          <p:nvPr/>
        </p:nvSpPr>
        <p:spPr>
          <a:xfrm>
            <a:off x="99338" y="276748"/>
            <a:ext cx="4091313" cy="400110"/>
          </a:xfrm>
          <a:prstGeom prst="rect">
            <a:avLst/>
          </a:prstGeom>
        </p:spPr>
        <p:txBody>
          <a:bodyPr wrap="none">
            <a:spAutoFit/>
          </a:bodyPr>
          <a:lstStyle/>
          <a:p>
            <a:r>
              <a:rPr lang="en-US" altLang="en-US" sz="2000" b="1" dirty="0">
                <a:solidFill>
                  <a:schemeClr val="bg1"/>
                </a:solidFill>
                <a:latin typeface="Helvetica" panose="020B0604020202020204" pitchFamily="34" charset="0"/>
                <a:cs typeface="Helvetica" panose="020B0604020202020204" pitchFamily="34" charset="0"/>
              </a:rPr>
              <a:t>Appendix A: </a:t>
            </a:r>
            <a:r>
              <a:rPr lang="en-US" altLang="en-US" sz="2000" dirty="0">
                <a:solidFill>
                  <a:schemeClr val="bg1"/>
                </a:solidFill>
                <a:latin typeface="Helvetica" panose="020B0604020202020204" pitchFamily="34" charset="0"/>
                <a:cs typeface="Helvetica" panose="020B0604020202020204" pitchFamily="34" charset="0"/>
              </a:rPr>
              <a:t>About </a:t>
            </a:r>
            <a:r>
              <a:rPr lang="en-US" altLang="en-US" sz="2000" dirty="0" err="1">
                <a:solidFill>
                  <a:schemeClr val="bg1"/>
                </a:solidFill>
                <a:latin typeface="Helvetica" panose="020B0604020202020204" pitchFamily="34" charset="0"/>
                <a:cs typeface="Helvetica" panose="020B0604020202020204" pitchFamily="34" charset="0"/>
              </a:rPr>
              <a:t>Mozaic</a:t>
            </a:r>
            <a:r>
              <a:rPr lang="en-US" altLang="en-US" sz="2000" dirty="0">
                <a:solidFill>
                  <a:schemeClr val="bg1"/>
                </a:solidFill>
                <a:latin typeface="Helvetica" panose="020B0604020202020204" pitchFamily="34" charset="0"/>
                <a:cs typeface="Helvetica" panose="020B0604020202020204" pitchFamily="34" charset="0"/>
              </a:rPr>
              <a:t> </a:t>
            </a:r>
            <a:r>
              <a:rPr lang="en-US" altLang="en-US" sz="2000" dirty="0" smtClean="0">
                <a:solidFill>
                  <a:schemeClr val="bg1"/>
                </a:solidFill>
                <a:latin typeface="Helvetica" panose="020B0604020202020204" pitchFamily="34" charset="0"/>
                <a:cs typeface="Helvetica" panose="020B0604020202020204" pitchFamily="34" charset="0"/>
              </a:rPr>
              <a:t>2 </a:t>
            </a:r>
            <a:r>
              <a:rPr lang="en-US" altLang="en-US" sz="2000" dirty="0">
                <a:solidFill>
                  <a:schemeClr val="bg1"/>
                </a:solidFill>
                <a:latin typeface="Helvetica" panose="020B0604020202020204" pitchFamily="34" charset="0"/>
                <a:cs typeface="Helvetica" panose="020B0604020202020204" pitchFamily="34" charset="0"/>
              </a:rPr>
              <a:t>of 2 </a:t>
            </a:r>
            <a:endParaRPr lang="en-AU" sz="2000" dirty="0">
              <a:solidFill>
                <a:schemeClr val="bg1"/>
              </a:solidFill>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12"/>
          </p:nvPr>
        </p:nvSpPr>
        <p:spPr/>
        <p:txBody>
          <a:bodyPr/>
          <a:lstStyle/>
          <a:p>
            <a:pPr>
              <a:defRPr/>
            </a:pPr>
            <a:fld id="{103C3530-44E4-4A00-B6F2-E4746E9F2DA9}" type="slidenum">
              <a:rPr lang="en-US" altLang="en-US" smtClean="0"/>
              <a:pPr>
                <a:defRPr/>
              </a:pPr>
              <a:t>63</a:t>
            </a:fld>
            <a:endParaRPr lang="en-US" altLang="en-US" dirty="0"/>
          </a:p>
        </p:txBody>
      </p:sp>
    </p:spTree>
    <p:extLst>
      <p:ext uri="{BB962C8B-B14F-4D97-AF65-F5344CB8AC3E}">
        <p14:creationId xmlns:p14="http://schemas.microsoft.com/office/powerpoint/2010/main" val="25416433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000" b="1" dirty="0" smtClean="0"/>
              <a:t>Appendix B  </a:t>
            </a:r>
            <a:r>
              <a:rPr lang="en-AU" sz="2000" b="1" dirty="0"/>
              <a:t>- </a:t>
            </a:r>
            <a:r>
              <a:rPr lang="en-AU" sz="2000" b="0" dirty="0"/>
              <a:t>Agile Capability &amp; Further Reading</a:t>
            </a:r>
          </a:p>
        </p:txBody>
      </p:sp>
      <p:sp>
        <p:nvSpPr>
          <p:cNvPr id="3" name="Content Placeholder 2"/>
          <p:cNvSpPr>
            <a:spLocks noGrp="1"/>
          </p:cNvSpPr>
          <p:nvPr>
            <p:ph idx="1"/>
          </p:nvPr>
        </p:nvSpPr>
        <p:spPr>
          <a:xfrm>
            <a:off x="123682" y="1221558"/>
            <a:ext cx="8034337" cy="5116703"/>
          </a:xfrm>
        </p:spPr>
        <p:txBody>
          <a:bodyPr>
            <a:normAutofit fontScale="92500" lnSpcReduction="20000"/>
          </a:bodyPr>
          <a:lstStyle/>
          <a:p>
            <a:pPr marL="0" indent="0">
              <a:buNone/>
            </a:pPr>
            <a:r>
              <a:rPr lang="en-AU" sz="1200" dirty="0"/>
              <a:t>Presentations available</a:t>
            </a:r>
          </a:p>
          <a:p>
            <a:r>
              <a:rPr lang="en-AU" sz="1200" dirty="0"/>
              <a:t>Role of project sponsor - </a:t>
            </a:r>
            <a:r>
              <a:rPr lang="en-AU" sz="1200" b="1" dirty="0"/>
              <a:t>Senior Executive Briefing: Getting the Most out of Agile Projects</a:t>
            </a:r>
          </a:p>
          <a:p>
            <a:r>
              <a:rPr lang="en-AU" sz="1200" dirty="0"/>
              <a:t>Document reviews and signoff accountabilities - The roles of 'Approver', 'Reviewer' and/or 'For Information’; and the implications of delegation.</a:t>
            </a:r>
          </a:p>
          <a:p>
            <a:r>
              <a:rPr lang="en-AU" sz="1200" dirty="0"/>
              <a:t>Defining the Agile roles on the project - how we reconcile the Agile roles of  'Product Owner'; 'Scrum Master' with other traditional project roles defined within our clients.</a:t>
            </a:r>
          </a:p>
          <a:p>
            <a:r>
              <a:rPr lang="en-AU" sz="1200" dirty="0"/>
              <a:t>The role of the Business Analyst in defining and representing Product and Sprint backlog items</a:t>
            </a:r>
          </a:p>
          <a:p>
            <a:r>
              <a:rPr lang="en-AU" sz="1200" dirty="0"/>
              <a:t>The essential role of Architecture on agile projects</a:t>
            </a:r>
          </a:p>
          <a:p>
            <a:r>
              <a:rPr lang="en-AU" sz="1200" dirty="0"/>
              <a:t>Effective use of Test Teams on Agile projects</a:t>
            </a:r>
          </a:p>
          <a:p>
            <a:r>
              <a:rPr lang="en-AU" sz="1200" dirty="0"/>
              <a:t>Change Management and Agile Projects</a:t>
            </a:r>
          </a:p>
          <a:p>
            <a:pPr marL="0" indent="0">
              <a:buNone/>
            </a:pPr>
            <a:endParaRPr lang="en-AU" sz="1200" dirty="0"/>
          </a:p>
          <a:p>
            <a:pPr marL="0" indent="0">
              <a:buNone/>
            </a:pPr>
            <a:r>
              <a:rPr lang="en-AU" sz="1200" dirty="0"/>
              <a:t>For more information, we recommend the following reading: </a:t>
            </a:r>
          </a:p>
          <a:p>
            <a:r>
              <a:rPr lang="en-AU" sz="1200" dirty="0"/>
              <a:t>Succeeding with Agile – Mike Cohn </a:t>
            </a:r>
          </a:p>
          <a:p>
            <a:r>
              <a:rPr lang="en-AU" sz="1200" dirty="0"/>
              <a:t>The Limits of Agile (in a mainframe environment), Alan Kelly</a:t>
            </a:r>
          </a:p>
          <a:p>
            <a:r>
              <a:rPr lang="en-AU" sz="1200" dirty="0"/>
              <a:t>Agile in a COBOL World, Roger Brown</a:t>
            </a:r>
          </a:p>
          <a:p>
            <a:r>
              <a:rPr lang="en-AU" sz="1200" dirty="0"/>
              <a:t>Agile Contract Models for external suppliers, Ilan Goldstein</a:t>
            </a:r>
          </a:p>
          <a:p>
            <a:r>
              <a:rPr lang="en-AU" sz="1200" dirty="0"/>
              <a:t>Distributed Scrum Primer for working with offshore teams, Pete Dreemer</a:t>
            </a:r>
          </a:p>
          <a:p>
            <a:r>
              <a:rPr lang="en-AU" sz="1200" dirty="0"/>
              <a:t>Agile Success Factors, Scott Ambler</a:t>
            </a:r>
          </a:p>
          <a:p>
            <a:r>
              <a:rPr lang="en-AU" sz="1200" dirty="0"/>
              <a:t>The Manager and Scrum – Pete Dreemer</a:t>
            </a:r>
          </a:p>
          <a:p>
            <a:r>
              <a:rPr lang="en-AU" sz="1200" dirty="0"/>
              <a:t>What Agile Teams Think of Agile Principles, Laurie Williams</a:t>
            </a:r>
          </a:p>
          <a:p>
            <a:r>
              <a:rPr lang="en-AU" sz="1200" dirty="0"/>
              <a:t>Scrum Guide – the definitive guide to scrum, Ken Schwaber</a:t>
            </a:r>
          </a:p>
          <a:p>
            <a:r>
              <a:rPr lang="en-AU" sz="1200" dirty="0"/>
              <a:t>Scrum Shortcuts without cutting corners, Ilan Goldstein</a:t>
            </a:r>
          </a:p>
          <a:p>
            <a:r>
              <a:rPr lang="en-AU" sz="1200" dirty="0"/>
              <a:t>Use cases are not requirements, Steve Meyer</a:t>
            </a:r>
          </a:p>
          <a:p>
            <a:r>
              <a:rPr lang="en-AU" sz="1200" dirty="0"/>
              <a:t>Evidence based scheduling, Joel </a:t>
            </a:r>
            <a:r>
              <a:rPr lang="en-AU" sz="1200" dirty="0" err="1"/>
              <a:t>Spolsky</a:t>
            </a:r>
            <a:endParaRPr lang="en-AU" sz="1200" dirty="0"/>
          </a:p>
          <a:p>
            <a:r>
              <a:rPr lang="en-AU" sz="1200" dirty="0"/>
              <a:t>The </a:t>
            </a:r>
            <a:r>
              <a:rPr lang="en-AU" sz="1200" dirty="0" err="1"/>
              <a:t>Skeptic’s</a:t>
            </a:r>
            <a:r>
              <a:rPr lang="en-AU" sz="1200" dirty="0"/>
              <a:t> Guide To Low-Fidelity Prototyping, Laura </a:t>
            </a:r>
            <a:r>
              <a:rPr lang="en-AU" sz="1200" dirty="0" err="1"/>
              <a:t>Busche</a:t>
            </a:r>
            <a:endParaRPr lang="en-AU" sz="1200" dirty="0"/>
          </a:p>
          <a:p>
            <a:r>
              <a:rPr lang="en-AU" sz="1200" dirty="0"/>
              <a:t>Mixing Agile with Waterfall for Code Quality, Ben </a:t>
            </a:r>
            <a:r>
              <a:rPr lang="en-AU" sz="1200" dirty="0" err="1"/>
              <a:t>Linders</a:t>
            </a:r>
            <a:endParaRPr lang="en-AU" sz="1200" dirty="0"/>
          </a:p>
          <a:p>
            <a:r>
              <a:rPr lang="en-AU" sz="1200" dirty="0"/>
              <a:t>Impacts of Organizational Factors on Software Quality, Mathieu </a:t>
            </a:r>
            <a:r>
              <a:rPr lang="en-AU" sz="1200" dirty="0" err="1"/>
              <a:t>Lavallée</a:t>
            </a:r>
            <a:endParaRPr lang="en-AU" sz="1200" dirty="0"/>
          </a:p>
          <a:p>
            <a:r>
              <a:rPr lang="en-AU" sz="1200" dirty="0"/>
              <a:t>Examining the "Big Requirements Up Front Approach” Scott Ambler</a:t>
            </a:r>
          </a:p>
          <a:p>
            <a:endParaRPr lang="en-AU" sz="1200" dirty="0"/>
          </a:p>
          <a:p>
            <a:endParaRPr lang="en-AU" sz="1200" dirty="0"/>
          </a:p>
          <a:p>
            <a:endParaRPr lang="en-AU" sz="1200" dirty="0"/>
          </a:p>
          <a:p>
            <a:pPr marL="0" indent="0">
              <a:buNone/>
            </a:pPr>
            <a:endParaRPr lang="en-AU" sz="1600" dirty="0"/>
          </a:p>
          <a:p>
            <a:endParaRPr lang="en-AU" sz="1600" dirty="0"/>
          </a:p>
        </p:txBody>
      </p:sp>
      <p:sp>
        <p:nvSpPr>
          <p:cNvPr id="6" name="Slide Number Placeholder 5"/>
          <p:cNvSpPr>
            <a:spLocks noGrp="1"/>
          </p:cNvSpPr>
          <p:nvPr>
            <p:ph type="sldNum" sz="quarter" idx="12"/>
          </p:nvPr>
        </p:nvSpPr>
        <p:spPr/>
        <p:txBody>
          <a:bodyPr/>
          <a:lstStyle/>
          <a:p>
            <a:fld id="{0BC6CE8E-0F55-604F-9B0D-90CDD098E5AE}" type="slidenum">
              <a:rPr lang="en-US" smtClean="0"/>
              <a:t>64</a:t>
            </a:fld>
            <a:endParaRPr lang="en-US"/>
          </a:p>
        </p:txBody>
      </p:sp>
    </p:spTree>
    <p:extLst>
      <p:ext uri="{BB962C8B-B14F-4D97-AF65-F5344CB8AC3E}">
        <p14:creationId xmlns:p14="http://schemas.microsoft.com/office/powerpoint/2010/main" val="1541662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59848"/>
            <a:ext cx="9143999" cy="1302051"/>
          </a:xfrm>
        </p:spPr>
        <p:txBody>
          <a:bodyPr>
            <a:normAutofit/>
          </a:bodyPr>
          <a:lstStyle/>
          <a:p>
            <a:r>
              <a:rPr lang="en-AU" sz="2000" b="1" dirty="0" smtClean="0"/>
              <a:t>Appendix C : </a:t>
            </a:r>
            <a:r>
              <a:rPr lang="en-AU" sz="2000" b="0" dirty="0" smtClean="0"/>
              <a:t>Sponsor Guidelines  1 of 2</a:t>
            </a:r>
            <a:endParaRPr lang="en-AU" sz="2000" b="0" dirty="0"/>
          </a:p>
        </p:txBody>
      </p:sp>
      <p:sp>
        <p:nvSpPr>
          <p:cNvPr id="3" name="Content Placeholder 2"/>
          <p:cNvSpPr>
            <a:spLocks noGrp="1"/>
          </p:cNvSpPr>
          <p:nvPr>
            <p:ph idx="1"/>
          </p:nvPr>
        </p:nvSpPr>
        <p:spPr>
          <a:xfrm>
            <a:off x="651622" y="1915618"/>
            <a:ext cx="8034337" cy="4525963"/>
          </a:xfrm>
        </p:spPr>
        <p:txBody>
          <a:bodyPr>
            <a:normAutofit/>
          </a:bodyPr>
          <a:lstStyle/>
          <a:p>
            <a:r>
              <a:rPr lang="en-AU" sz="1600" dirty="0"/>
              <a:t>Challenge the team’s Release Plan &amp; Approach: </a:t>
            </a:r>
          </a:p>
          <a:p>
            <a:pPr lvl="1"/>
            <a:r>
              <a:rPr lang="en-AU" sz="1600" dirty="0"/>
              <a:t>What prototypes could we use to validate requirements or benefit assumptions earlier in the project’s life-cycle, before development commences?</a:t>
            </a:r>
          </a:p>
          <a:p>
            <a:pPr lvl="1"/>
            <a:r>
              <a:rPr lang="en-AU" sz="1600" dirty="0"/>
              <a:t>What is the smallest feature set that we could go-live with so that they could solicit feedback?</a:t>
            </a:r>
          </a:p>
          <a:p>
            <a:pPr lvl="1"/>
            <a:r>
              <a:rPr lang="en-AU" sz="1600" dirty="0"/>
              <a:t>What could we go live with while development continues?</a:t>
            </a:r>
          </a:p>
          <a:p>
            <a:pPr lvl="1"/>
            <a:r>
              <a:rPr lang="en-AU" sz="1600" dirty="0"/>
              <a:t>What could we deliver early to help us learn more about our customers?</a:t>
            </a:r>
          </a:p>
          <a:p>
            <a:pPr lvl="1"/>
            <a:r>
              <a:rPr lang="en-AU" sz="1600" dirty="0"/>
              <a:t>What pilot options are there?</a:t>
            </a:r>
          </a:p>
          <a:p>
            <a:r>
              <a:rPr lang="en-AU" sz="1600" dirty="0" smtClean="0"/>
              <a:t>Insist </a:t>
            </a:r>
            <a:r>
              <a:rPr lang="en-AU" sz="1600" dirty="0"/>
              <a:t>on seeing early working prototypes to confirm that they are aligned with your expectations</a:t>
            </a:r>
          </a:p>
          <a:p>
            <a:pPr lvl="1"/>
            <a:r>
              <a:rPr lang="en-AU" sz="1600" dirty="0"/>
              <a:t>Attend ‘Sprint Showcases / Iteration Reviews’ where possible, or request separate demonstrations. This is an opportunity to see the raw results of work being achieved; it will give you a better sense of the project’s progress; and an opportunity to communicate priorities and clarify direction.</a:t>
            </a:r>
          </a:p>
        </p:txBody>
      </p:sp>
      <p:sp>
        <p:nvSpPr>
          <p:cNvPr id="6" name="Rectangle 42"/>
          <p:cNvSpPr>
            <a:spLocks noChangeArrowheads="1"/>
          </p:cNvSpPr>
          <p:nvPr/>
        </p:nvSpPr>
        <p:spPr bwMode="auto">
          <a:xfrm>
            <a:off x="2311420" y="1242203"/>
            <a:ext cx="4404188" cy="490448"/>
          </a:xfrm>
          <a:prstGeom prst="rect">
            <a:avLst/>
          </a:prstGeom>
          <a:solidFill>
            <a:srgbClr val="FFFFFF"/>
          </a:solidFill>
          <a:ln w="9525">
            <a:solidFill>
              <a:schemeClr val="tx1"/>
            </a:solidFill>
            <a:miter lim="800000"/>
            <a:headEnd/>
            <a:tailEnd/>
          </a:ln>
          <a:effectLst>
            <a:outerShdw dist="35921" dir="2700000" algn="ctr" rotWithShape="0">
              <a:srgbClr val="000000"/>
            </a:outerShdw>
          </a:effectLst>
        </p:spPr>
        <p:txBody>
          <a:bodyPr lIns="19050" tIns="19050" rIns="19050" bIns="19050" anchor="ctr" anchorCtr="1"/>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AU" altLang="en-US" sz="1400" dirty="0"/>
              <a:t>As an Executive Sponsor : Challenge the </a:t>
            </a:r>
            <a:r>
              <a:rPr lang="en-AU" altLang="en-US" sz="1400" dirty="0" smtClean="0"/>
              <a:t>Team</a:t>
            </a:r>
            <a:endParaRPr lang="en-GB" altLang="en-US" sz="1300" dirty="0"/>
          </a:p>
        </p:txBody>
      </p:sp>
      <p:sp>
        <p:nvSpPr>
          <p:cNvPr id="7" name="Slide Number Placeholder 6"/>
          <p:cNvSpPr>
            <a:spLocks noGrp="1"/>
          </p:cNvSpPr>
          <p:nvPr>
            <p:ph type="sldNum" sz="quarter" idx="12"/>
          </p:nvPr>
        </p:nvSpPr>
        <p:spPr/>
        <p:txBody>
          <a:bodyPr/>
          <a:lstStyle/>
          <a:p>
            <a:fld id="{0BC6CE8E-0F55-604F-9B0D-90CDD098E5AE}" type="slidenum">
              <a:rPr lang="en-US" smtClean="0"/>
              <a:t>65</a:t>
            </a:fld>
            <a:endParaRPr lang="en-US"/>
          </a:p>
        </p:txBody>
      </p:sp>
    </p:spTree>
    <p:extLst>
      <p:ext uri="{BB962C8B-B14F-4D97-AF65-F5344CB8AC3E}">
        <p14:creationId xmlns:p14="http://schemas.microsoft.com/office/powerpoint/2010/main" val="3394137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2848" y="1703353"/>
            <a:ext cx="8034337" cy="4852534"/>
          </a:xfrm>
        </p:spPr>
        <p:txBody>
          <a:bodyPr>
            <a:noAutofit/>
          </a:bodyPr>
          <a:lstStyle/>
          <a:p>
            <a:r>
              <a:rPr lang="en-AU" sz="1500" dirty="0"/>
              <a:t>Meet with the team both up-front; and on a regular basis to communicate the objectives, background and priority of the project; and the relative priorities of key features</a:t>
            </a:r>
          </a:p>
          <a:p>
            <a:r>
              <a:rPr lang="en-AU" sz="1500" dirty="0"/>
              <a:t>Ensure that you have a sufficiently trusted representative, allocated to the project, if not full-time then at least with sufficient time to provide day-to-day feedback and prioritisation to the team (‘Agile Product Owner’).</a:t>
            </a:r>
          </a:p>
          <a:p>
            <a:r>
              <a:rPr lang="en-AU" sz="1500" dirty="0"/>
              <a:t>Ensure that your day-to-day representative on the project (‘Product Owner’) is aligned with your views of relative priorities of key features. Insist on reviewing these priorities together, in detail.</a:t>
            </a:r>
          </a:p>
          <a:p>
            <a:r>
              <a:rPr lang="en-AU" sz="1500" dirty="0"/>
              <a:t>Be supportive of the team if/when early prototypes fail. These early failures are less expensive and more easily able to be corrected than the failures of traditional-style projects. Ideally these will help the project deliver a better quality outcomes over the course of the project.  </a:t>
            </a:r>
          </a:p>
          <a:p>
            <a:r>
              <a:rPr lang="en-AU" sz="1500" dirty="0"/>
              <a:t>Help resolve issues – particularly issues that the team can’t resolve on their own such as availability of key resources, engagement of key suppliers, and priority from other internal supplying teams.</a:t>
            </a:r>
          </a:p>
          <a:p>
            <a:r>
              <a:rPr lang="en-AU" sz="1500" dirty="0"/>
              <a:t>Be clear about the amount of time you personally may (or may not) have available to allocate to the project</a:t>
            </a:r>
          </a:p>
          <a:p>
            <a:r>
              <a:rPr lang="en-AU" sz="1500" dirty="0"/>
              <a:t>Actively endorse the retrospective/learning process (overleaf)</a:t>
            </a:r>
          </a:p>
        </p:txBody>
      </p:sp>
      <p:sp>
        <p:nvSpPr>
          <p:cNvPr id="6" name="Rectangle 42"/>
          <p:cNvSpPr>
            <a:spLocks noChangeArrowheads="1"/>
          </p:cNvSpPr>
          <p:nvPr/>
        </p:nvSpPr>
        <p:spPr bwMode="auto">
          <a:xfrm>
            <a:off x="2311420" y="1242203"/>
            <a:ext cx="4404188" cy="490448"/>
          </a:xfrm>
          <a:prstGeom prst="rect">
            <a:avLst/>
          </a:prstGeom>
          <a:solidFill>
            <a:srgbClr val="FFFFFF"/>
          </a:solidFill>
          <a:ln w="9525">
            <a:solidFill>
              <a:schemeClr val="tx1"/>
            </a:solidFill>
            <a:miter lim="800000"/>
            <a:headEnd/>
            <a:tailEnd/>
          </a:ln>
          <a:effectLst>
            <a:outerShdw dist="35921" dir="2700000" algn="ctr" rotWithShape="0">
              <a:srgbClr val="000000"/>
            </a:outerShdw>
          </a:effectLst>
        </p:spPr>
        <p:txBody>
          <a:bodyPr lIns="19050" tIns="19050" rIns="19050" bIns="19050" anchor="ctr" anchorCtr="1"/>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AU" altLang="en-US" sz="1400" dirty="0"/>
              <a:t>As an Executive Sponsor : </a:t>
            </a:r>
            <a:r>
              <a:rPr lang="en-AU" altLang="en-US" sz="1400" dirty="0" smtClean="0"/>
              <a:t>Support the Team</a:t>
            </a:r>
            <a:endParaRPr lang="en-GB" altLang="en-US" sz="1300" dirty="0"/>
          </a:p>
        </p:txBody>
      </p:sp>
      <p:sp>
        <p:nvSpPr>
          <p:cNvPr id="7" name="Title 6"/>
          <p:cNvSpPr>
            <a:spLocks noGrp="1"/>
          </p:cNvSpPr>
          <p:nvPr>
            <p:ph type="title"/>
          </p:nvPr>
        </p:nvSpPr>
        <p:spPr/>
        <p:txBody>
          <a:bodyPr>
            <a:normAutofit/>
          </a:bodyPr>
          <a:lstStyle/>
          <a:p>
            <a:r>
              <a:rPr lang="en-AU" sz="2000" dirty="0"/>
              <a:t>Appendix C : </a:t>
            </a:r>
            <a:r>
              <a:rPr lang="en-AU" sz="2000" b="0" dirty="0"/>
              <a:t>Sponsor Guidelines  </a:t>
            </a:r>
            <a:r>
              <a:rPr lang="en-AU" sz="2000" b="0" dirty="0" smtClean="0"/>
              <a:t>2 </a:t>
            </a:r>
            <a:r>
              <a:rPr lang="en-AU" sz="2000" b="0" dirty="0"/>
              <a:t>of 2</a:t>
            </a:r>
            <a:endParaRPr lang="en-AU" sz="2000" dirty="0"/>
          </a:p>
        </p:txBody>
      </p:sp>
      <p:sp>
        <p:nvSpPr>
          <p:cNvPr id="5" name="Slide Number Placeholder 4"/>
          <p:cNvSpPr>
            <a:spLocks noGrp="1"/>
          </p:cNvSpPr>
          <p:nvPr>
            <p:ph type="sldNum" sz="quarter" idx="12"/>
          </p:nvPr>
        </p:nvSpPr>
        <p:spPr/>
        <p:txBody>
          <a:bodyPr/>
          <a:lstStyle/>
          <a:p>
            <a:fld id="{0BC6CE8E-0F55-604F-9B0D-90CDD098E5AE}" type="slidenum">
              <a:rPr lang="en-US" smtClean="0"/>
              <a:t>66</a:t>
            </a:fld>
            <a:endParaRPr lang="en-US"/>
          </a:p>
        </p:txBody>
      </p:sp>
    </p:spTree>
    <p:extLst>
      <p:ext uri="{BB962C8B-B14F-4D97-AF65-F5344CB8AC3E}">
        <p14:creationId xmlns:p14="http://schemas.microsoft.com/office/powerpoint/2010/main" val="30305321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60415" y="2623378"/>
            <a:ext cx="3687763" cy="2135188"/>
          </a:xfrm>
          <a:prstGeom prst="rect">
            <a:avLst/>
          </a:prstGeom>
          <a:solidFill>
            <a:srgbClr val="683B72">
              <a:alpha val="50000"/>
            </a:srgb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 name="Title 1"/>
          <p:cNvSpPr txBox="1">
            <a:spLocks/>
          </p:cNvSpPr>
          <p:nvPr/>
        </p:nvSpPr>
        <p:spPr>
          <a:xfrm>
            <a:off x="207867" y="65404"/>
            <a:ext cx="8529638" cy="749300"/>
          </a:xfrm>
          <a:prstGeom prst="rect">
            <a:avLst/>
          </a:prstGeom>
        </p:spPr>
        <p:txBody>
          <a:bodyPr/>
          <a:lstStyle>
            <a:lvl1pPr algn="l" rtl="0" eaLnBrk="0" fontAlgn="base" hangingPunct="0">
              <a:spcBef>
                <a:spcPct val="0"/>
              </a:spcBef>
              <a:spcAft>
                <a:spcPct val="0"/>
              </a:spcAft>
              <a:defRPr sz="3200">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200">
                <a:solidFill>
                  <a:schemeClr val="tx2"/>
                </a:solidFill>
                <a:latin typeface="Arial" charset="0"/>
              </a:defRPr>
            </a:lvl6pPr>
            <a:lvl7pPr marL="914400" algn="l" rtl="0" fontAlgn="base">
              <a:spcBef>
                <a:spcPct val="0"/>
              </a:spcBef>
              <a:spcAft>
                <a:spcPct val="0"/>
              </a:spcAft>
              <a:defRPr sz="3200">
                <a:solidFill>
                  <a:schemeClr val="tx2"/>
                </a:solidFill>
                <a:latin typeface="Arial" charset="0"/>
              </a:defRPr>
            </a:lvl7pPr>
            <a:lvl8pPr marL="1371600" algn="l" rtl="0" fontAlgn="base">
              <a:spcBef>
                <a:spcPct val="0"/>
              </a:spcBef>
              <a:spcAft>
                <a:spcPct val="0"/>
              </a:spcAft>
              <a:defRPr sz="3200">
                <a:solidFill>
                  <a:schemeClr val="tx2"/>
                </a:solidFill>
                <a:latin typeface="Arial" charset="0"/>
              </a:defRPr>
            </a:lvl8pPr>
            <a:lvl9pPr marL="1828800" algn="l" rtl="0" fontAlgn="base">
              <a:spcBef>
                <a:spcPct val="0"/>
              </a:spcBef>
              <a:spcAft>
                <a:spcPct val="0"/>
              </a:spcAft>
              <a:defRPr sz="3200">
                <a:solidFill>
                  <a:schemeClr val="tx2"/>
                </a:solidFill>
                <a:latin typeface="Arial" charset="0"/>
              </a:defRPr>
            </a:lvl9pPr>
          </a:lstStyle>
          <a:p>
            <a:pPr>
              <a:defRPr/>
            </a:pPr>
            <a:r>
              <a:rPr lang="en-AU" altLang="en-US" sz="2000" b="1" kern="0" dirty="0" smtClean="0">
                <a:solidFill>
                  <a:schemeClr val="bg1"/>
                </a:solidFill>
              </a:rPr>
              <a:t>Whilst some organisations have chosen to take an all-in approach to agile transformation we advocate “starting small” on either a visible or stealth project </a:t>
            </a:r>
            <a:endParaRPr lang="en-AU" altLang="en-US" sz="2000" b="1" kern="0" dirty="0">
              <a:solidFill>
                <a:schemeClr val="bg1"/>
              </a:solidFill>
            </a:endParaRPr>
          </a:p>
        </p:txBody>
      </p:sp>
      <p:sp>
        <p:nvSpPr>
          <p:cNvPr id="4" name="Rectangle 3"/>
          <p:cNvSpPr/>
          <p:nvPr/>
        </p:nvSpPr>
        <p:spPr>
          <a:xfrm>
            <a:off x="760415" y="2196341"/>
            <a:ext cx="3687763" cy="385762"/>
          </a:xfrm>
          <a:prstGeom prst="rect">
            <a:avLst/>
          </a:prstGeom>
          <a:solidFill>
            <a:srgbClr val="683B72"/>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400" dirty="0"/>
              <a:t>Starting Small</a:t>
            </a:r>
          </a:p>
        </p:txBody>
      </p:sp>
      <p:sp>
        <p:nvSpPr>
          <p:cNvPr id="5" name="Rectangle 4"/>
          <p:cNvSpPr/>
          <p:nvPr/>
        </p:nvSpPr>
        <p:spPr>
          <a:xfrm>
            <a:off x="4549778" y="2175703"/>
            <a:ext cx="3770312" cy="387350"/>
          </a:xfrm>
          <a:prstGeom prst="rect">
            <a:avLst/>
          </a:prstGeom>
          <a:solidFill>
            <a:srgbClr val="683B72"/>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400" dirty="0"/>
              <a:t>Going All In</a:t>
            </a:r>
          </a:p>
        </p:txBody>
      </p:sp>
      <p:sp>
        <p:nvSpPr>
          <p:cNvPr id="6" name="Content Placeholder 2"/>
          <p:cNvSpPr txBox="1">
            <a:spLocks/>
          </p:cNvSpPr>
          <p:nvPr/>
        </p:nvSpPr>
        <p:spPr>
          <a:xfrm>
            <a:off x="809628" y="2804353"/>
            <a:ext cx="3598862" cy="152558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q"/>
              <a:defRPr sz="24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lvl="1">
              <a:spcBef>
                <a:spcPts val="200"/>
              </a:spcBef>
              <a:defRPr/>
            </a:pPr>
            <a:r>
              <a:rPr lang="en-AU" altLang="en-US" sz="1400" kern="0" dirty="0"/>
              <a:t>Less Expensive</a:t>
            </a:r>
          </a:p>
          <a:p>
            <a:pPr lvl="1">
              <a:spcBef>
                <a:spcPts val="200"/>
              </a:spcBef>
              <a:defRPr/>
            </a:pPr>
            <a:r>
              <a:rPr lang="en-AU" altLang="en-US" sz="1400" kern="0" dirty="0"/>
              <a:t>Early success is likely</a:t>
            </a:r>
          </a:p>
          <a:p>
            <a:pPr lvl="1">
              <a:spcBef>
                <a:spcPts val="200"/>
              </a:spcBef>
              <a:defRPr/>
            </a:pPr>
            <a:r>
              <a:rPr lang="en-AU" altLang="en-US" sz="1400" kern="0" dirty="0"/>
              <a:t>Less Risk</a:t>
            </a:r>
          </a:p>
          <a:p>
            <a:pPr lvl="1">
              <a:spcBef>
                <a:spcPts val="200"/>
              </a:spcBef>
              <a:defRPr/>
            </a:pPr>
            <a:r>
              <a:rPr lang="en-AU" altLang="en-US" sz="1400" kern="0" dirty="0"/>
              <a:t>Less stressful</a:t>
            </a:r>
          </a:p>
          <a:p>
            <a:pPr lvl="1">
              <a:spcBef>
                <a:spcPts val="200"/>
              </a:spcBef>
              <a:defRPr/>
            </a:pPr>
            <a:r>
              <a:rPr lang="en-AU" altLang="en-US" sz="1400" kern="0" dirty="0"/>
              <a:t>Obviates need to re-organise</a:t>
            </a:r>
          </a:p>
        </p:txBody>
      </p:sp>
      <p:sp>
        <p:nvSpPr>
          <p:cNvPr id="8" name="Rectangle 7"/>
          <p:cNvSpPr/>
          <p:nvPr/>
        </p:nvSpPr>
        <p:spPr>
          <a:xfrm>
            <a:off x="4549778" y="2623378"/>
            <a:ext cx="3770312" cy="2135188"/>
          </a:xfrm>
          <a:prstGeom prst="rect">
            <a:avLst/>
          </a:prstGeom>
          <a:solidFill>
            <a:srgbClr val="683B72">
              <a:alpha val="50000"/>
            </a:srgb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9" name="Content Placeholder 2"/>
          <p:cNvSpPr txBox="1">
            <a:spLocks/>
          </p:cNvSpPr>
          <p:nvPr/>
        </p:nvSpPr>
        <p:spPr>
          <a:xfrm>
            <a:off x="4589465" y="2804353"/>
            <a:ext cx="3681413" cy="1525588"/>
          </a:xfrm>
          <a:prstGeom prst="rect">
            <a:avLst/>
          </a:prstGeom>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q"/>
              <a:defRPr sz="24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4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lvl="1">
              <a:spcBef>
                <a:spcPts val="200"/>
              </a:spcBef>
              <a:defRPr/>
            </a:pPr>
            <a:r>
              <a:rPr lang="en-AU" altLang="en-US" sz="1400" kern="0" dirty="0"/>
              <a:t>Can reduce resistance</a:t>
            </a:r>
          </a:p>
          <a:p>
            <a:pPr lvl="1">
              <a:spcBef>
                <a:spcPts val="200"/>
              </a:spcBef>
              <a:defRPr/>
            </a:pPr>
            <a:r>
              <a:rPr lang="en-AU" altLang="en-US" sz="1400" kern="0" dirty="0"/>
              <a:t>Avoid problems of scrum and traditional teams working together</a:t>
            </a:r>
          </a:p>
          <a:p>
            <a:pPr lvl="1">
              <a:spcBef>
                <a:spcPts val="200"/>
              </a:spcBef>
              <a:defRPr/>
            </a:pPr>
            <a:r>
              <a:rPr lang="en-AU" altLang="en-US" sz="1400" kern="0" dirty="0"/>
              <a:t>Implemented more quickly</a:t>
            </a:r>
          </a:p>
          <a:p>
            <a:pPr lvl="1">
              <a:spcBef>
                <a:spcPts val="200"/>
              </a:spcBef>
              <a:defRPr/>
            </a:pPr>
            <a:endParaRPr lang="en-AU" altLang="en-US" sz="1400" kern="0" dirty="0"/>
          </a:p>
        </p:txBody>
      </p:sp>
      <p:pic>
        <p:nvPicPr>
          <p:cNvPr id="3277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54809" y="2096861"/>
            <a:ext cx="965393" cy="61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a:off x="652929" y="2109562"/>
            <a:ext cx="3648075" cy="29525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32779" name="TextBox 10"/>
          <p:cNvSpPr txBox="1">
            <a:spLocks noChangeArrowheads="1"/>
          </p:cNvSpPr>
          <p:nvPr/>
        </p:nvSpPr>
        <p:spPr bwMode="auto">
          <a:xfrm>
            <a:off x="803742" y="5501101"/>
            <a:ext cx="16732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1400"/>
              <a:t>Visible pilot</a:t>
            </a:r>
          </a:p>
        </p:txBody>
      </p:sp>
      <p:sp>
        <p:nvSpPr>
          <p:cNvPr id="32780" name="TextBox 11"/>
          <p:cNvSpPr txBox="1">
            <a:spLocks noChangeArrowheads="1"/>
          </p:cNvSpPr>
          <p:nvPr/>
        </p:nvSpPr>
        <p:spPr bwMode="auto">
          <a:xfrm>
            <a:off x="2627779" y="5450301"/>
            <a:ext cx="1673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1400"/>
              <a:t>Stealth project</a:t>
            </a:r>
          </a:p>
        </p:txBody>
      </p:sp>
      <p:sp>
        <p:nvSpPr>
          <p:cNvPr id="32781" name="TextBox 12"/>
          <p:cNvSpPr txBox="1">
            <a:spLocks noChangeArrowheads="1"/>
          </p:cNvSpPr>
          <p:nvPr/>
        </p:nvSpPr>
        <p:spPr bwMode="auto">
          <a:xfrm>
            <a:off x="2075329" y="4697826"/>
            <a:ext cx="842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AU" altLang="en-US" sz="3600" dirty="0"/>
              <a:t>?</a:t>
            </a:r>
          </a:p>
        </p:txBody>
      </p:sp>
      <p:cxnSp>
        <p:nvCxnSpPr>
          <p:cNvPr id="15" name="Straight Connector 14"/>
          <p:cNvCxnSpPr/>
          <p:nvPr/>
        </p:nvCxnSpPr>
        <p:spPr>
          <a:xfrm>
            <a:off x="2627779" y="5093113"/>
            <a:ext cx="534988" cy="357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768942" y="5064538"/>
            <a:ext cx="584200" cy="357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338146" y="6324516"/>
            <a:ext cx="7805854" cy="523220"/>
          </a:xfrm>
          <a:prstGeom prst="rect">
            <a:avLst/>
          </a:prstGeom>
        </p:spPr>
        <p:txBody>
          <a:bodyPr wrap="square">
            <a:spAutoFit/>
          </a:bodyPr>
          <a:lstStyle/>
          <a:p>
            <a:r>
              <a:rPr lang="en-AU" sz="1400" i="1" dirty="0">
                <a:solidFill>
                  <a:schemeClr val="bg1"/>
                </a:solidFill>
                <a:latin typeface="Helvetica" panose="020B0604020202020204" pitchFamily="34" charset="0"/>
                <a:cs typeface="Helvetica" panose="020B0604020202020204" pitchFamily="34" charset="0"/>
              </a:rPr>
              <a:t>Transformations are a complex human activity, multi-dimensional, inherently conflicted and very dynamic. We recommend an “Agile” iterative, progressive approach with adaptive prioritisation</a:t>
            </a:r>
          </a:p>
        </p:txBody>
      </p:sp>
      <p:sp>
        <p:nvSpPr>
          <p:cNvPr id="19" name="Rectangle 42"/>
          <p:cNvSpPr>
            <a:spLocks noChangeArrowheads="1"/>
          </p:cNvSpPr>
          <p:nvPr/>
        </p:nvSpPr>
        <p:spPr bwMode="auto">
          <a:xfrm>
            <a:off x="2824748" y="1331732"/>
            <a:ext cx="3295876" cy="490448"/>
          </a:xfrm>
          <a:prstGeom prst="rect">
            <a:avLst/>
          </a:prstGeom>
          <a:solidFill>
            <a:srgbClr val="FFFFFF"/>
          </a:solidFill>
          <a:ln w="9525">
            <a:solidFill>
              <a:schemeClr val="tx1"/>
            </a:solidFill>
            <a:miter lim="800000"/>
            <a:headEnd/>
            <a:tailEnd/>
          </a:ln>
          <a:effectLst>
            <a:outerShdw dist="35921" dir="2700000" algn="ctr" rotWithShape="0">
              <a:srgbClr val="000000"/>
            </a:outerShdw>
          </a:effectLst>
        </p:spPr>
        <p:txBody>
          <a:bodyPr lIns="19050" tIns="19050" rIns="19050" bIns="19050" anchor="ctr" anchorCtr="1"/>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AU" sz="1300" dirty="0"/>
              <a:t>Options for transitioning to </a:t>
            </a:r>
            <a:r>
              <a:rPr lang="en-AU" sz="1300" dirty="0" smtClean="0"/>
              <a:t>Agile</a:t>
            </a:r>
            <a:endParaRPr lang="en-GB" altLang="en-US" sz="1300" dirty="0"/>
          </a:p>
        </p:txBody>
      </p:sp>
      <p:sp>
        <p:nvSpPr>
          <p:cNvPr id="11" name="Slide Number Placeholder 10"/>
          <p:cNvSpPr>
            <a:spLocks noGrp="1"/>
          </p:cNvSpPr>
          <p:nvPr>
            <p:ph type="sldNum" sz="quarter" idx="12"/>
          </p:nvPr>
        </p:nvSpPr>
        <p:spPr/>
        <p:txBody>
          <a:bodyPr/>
          <a:lstStyle/>
          <a:p>
            <a:fld id="{0BC6CE8E-0F55-604F-9B0D-90CDD098E5AE}" type="slidenum">
              <a:rPr lang="en-US" smtClean="0"/>
              <a:t>67</a:t>
            </a:fld>
            <a:endParaRPr lang="en-US"/>
          </a:p>
        </p:txBody>
      </p:sp>
    </p:spTree>
    <p:extLst>
      <p:ext uri="{BB962C8B-B14F-4D97-AF65-F5344CB8AC3E}">
        <p14:creationId xmlns:p14="http://schemas.microsoft.com/office/powerpoint/2010/main" val="2917183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95" y="-30421"/>
            <a:ext cx="8316759" cy="1112404"/>
          </a:xfrm>
        </p:spPr>
        <p:txBody>
          <a:bodyPr>
            <a:normAutofit/>
          </a:bodyPr>
          <a:lstStyle/>
          <a:p>
            <a:r>
              <a:rPr lang="en-US" sz="2000" dirty="0" smtClean="0"/>
              <a:t>The selection and delivery of the pilot is a key step on the agile journey</a:t>
            </a:r>
            <a:endParaRPr lang="en-AU" sz="2000" dirty="0"/>
          </a:p>
        </p:txBody>
      </p:sp>
      <p:graphicFrame>
        <p:nvGraphicFramePr>
          <p:cNvPr id="5" name="Content Placeholder 4"/>
          <p:cNvGraphicFramePr>
            <a:graphicFrameLocks noGrp="1"/>
          </p:cNvGraphicFramePr>
          <p:nvPr>
            <p:ph idx="1"/>
            <p:extLst/>
          </p:nvPr>
        </p:nvGraphicFramePr>
        <p:xfrm>
          <a:off x="486957" y="1142770"/>
          <a:ext cx="8553133" cy="4709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able 6"/>
          <p:cNvGraphicFramePr>
            <a:graphicFrameLocks noGrp="1"/>
          </p:cNvGraphicFramePr>
          <p:nvPr>
            <p:extLst/>
          </p:nvPr>
        </p:nvGraphicFramePr>
        <p:xfrm>
          <a:off x="2947915" y="-763230"/>
          <a:ext cx="5773001" cy="328774"/>
        </p:xfrm>
        <a:graphic>
          <a:graphicData uri="http://schemas.openxmlformats.org/drawingml/2006/table">
            <a:tbl>
              <a:tblPr bandCol="1">
                <a:effectLst/>
                <a:tableStyleId>{775DCB02-9BB8-47FD-8907-85C794F793BA}</a:tableStyleId>
              </a:tblPr>
              <a:tblGrid>
                <a:gridCol w="958172">
                  <a:extLst>
                    <a:ext uri="{9D8B030D-6E8A-4147-A177-3AD203B41FA5}">
                      <a16:colId xmlns="" xmlns:a16="http://schemas.microsoft.com/office/drawing/2014/main" val="2801114505"/>
                    </a:ext>
                  </a:extLst>
                </a:gridCol>
                <a:gridCol w="966161">
                  <a:extLst>
                    <a:ext uri="{9D8B030D-6E8A-4147-A177-3AD203B41FA5}">
                      <a16:colId xmlns="" xmlns:a16="http://schemas.microsoft.com/office/drawing/2014/main" val="2760512833"/>
                    </a:ext>
                  </a:extLst>
                </a:gridCol>
                <a:gridCol w="962167">
                  <a:extLst>
                    <a:ext uri="{9D8B030D-6E8A-4147-A177-3AD203B41FA5}">
                      <a16:colId xmlns="" xmlns:a16="http://schemas.microsoft.com/office/drawing/2014/main" val="1845091961"/>
                    </a:ext>
                  </a:extLst>
                </a:gridCol>
                <a:gridCol w="962167">
                  <a:extLst>
                    <a:ext uri="{9D8B030D-6E8A-4147-A177-3AD203B41FA5}">
                      <a16:colId xmlns="" xmlns:a16="http://schemas.microsoft.com/office/drawing/2014/main" val="228219520"/>
                    </a:ext>
                  </a:extLst>
                </a:gridCol>
                <a:gridCol w="962167">
                  <a:extLst>
                    <a:ext uri="{9D8B030D-6E8A-4147-A177-3AD203B41FA5}">
                      <a16:colId xmlns="" xmlns:a16="http://schemas.microsoft.com/office/drawing/2014/main" val="1906334899"/>
                    </a:ext>
                  </a:extLst>
                </a:gridCol>
                <a:gridCol w="962167">
                  <a:extLst>
                    <a:ext uri="{9D8B030D-6E8A-4147-A177-3AD203B41FA5}">
                      <a16:colId xmlns="" xmlns:a16="http://schemas.microsoft.com/office/drawing/2014/main" val="1911156322"/>
                    </a:ext>
                  </a:extLst>
                </a:gridCol>
              </a:tblGrid>
              <a:tr h="328774">
                <a:tc>
                  <a:txBody>
                    <a:bodyPr/>
                    <a:lstStyle/>
                    <a:p>
                      <a:pPr algn="ctr"/>
                      <a:r>
                        <a:rPr lang="en-US" sz="1200" b="1" dirty="0">
                          <a:solidFill>
                            <a:schemeClr val="bg1"/>
                          </a:solidFill>
                          <a:latin typeface="Helvetica" panose="020B0604020202020204" pitchFamily="34" charset="0"/>
                          <a:cs typeface="Helvetica" panose="020B0604020202020204" pitchFamily="34" charset="0"/>
                        </a:rPr>
                        <a:t>Acceleration</a:t>
                      </a:r>
                      <a:endParaRPr lang="en-AU" sz="1200" b="1" dirty="0">
                        <a:solidFill>
                          <a:schemeClr val="bg1"/>
                        </a:solidFill>
                        <a:latin typeface="Helvetica" panose="020B0604020202020204" pitchFamily="34" charset="0"/>
                        <a:cs typeface="Helvetica" panose="020B0604020202020204" pitchFamily="34" charset="0"/>
                      </a:endParaRPr>
                    </a:p>
                  </a:txBody>
                  <a:tcPr marL="18288" marR="18288">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AU" sz="1200" b="1" dirty="0">
                          <a:solidFill>
                            <a:schemeClr val="bg1"/>
                          </a:solidFill>
                          <a:latin typeface="Helvetica" panose="020B0604020202020204" pitchFamily="34" charset="0"/>
                          <a:cs typeface="Helvetica" panose="020B0604020202020204" pitchFamily="34" charset="0"/>
                        </a:rPr>
                        <a:t>Architecture</a:t>
                      </a:r>
                    </a:p>
                  </a:txBody>
                  <a:tcPr marL="18288" marR="18288">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AU" sz="1200" b="1" dirty="0">
                          <a:solidFill>
                            <a:schemeClr val="bg1"/>
                          </a:solidFill>
                          <a:latin typeface="Helvetica" panose="020B0604020202020204" pitchFamily="34" charset="0"/>
                          <a:cs typeface="Helvetica" panose="020B0604020202020204" pitchFamily="34" charset="0"/>
                        </a:rPr>
                        <a:t>Assistance</a:t>
                      </a:r>
                    </a:p>
                  </a:txBody>
                  <a:tcPr marL="18288" marR="18288">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AU" sz="1200" b="1" dirty="0">
                          <a:solidFill>
                            <a:schemeClr val="bg1"/>
                          </a:solidFill>
                          <a:latin typeface="Helvetica" panose="020B0604020202020204" pitchFamily="34" charset="0"/>
                          <a:cs typeface="Helvetica" panose="020B0604020202020204" pitchFamily="34" charset="0"/>
                        </a:rPr>
                        <a:t>Awareness</a:t>
                      </a:r>
                    </a:p>
                  </a:txBody>
                  <a:tcPr marL="18288" marR="18288">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AU" sz="1200" b="1" dirty="0">
                          <a:solidFill>
                            <a:schemeClr val="bg1"/>
                          </a:solidFill>
                          <a:latin typeface="Helvetica" panose="020B0604020202020204" pitchFamily="34" charset="0"/>
                          <a:cs typeface="Helvetica" panose="020B0604020202020204" pitchFamily="34" charset="0"/>
                        </a:rPr>
                        <a:t>Alignment</a:t>
                      </a:r>
                    </a:p>
                  </a:txBody>
                  <a:tcPr marL="18288" marR="18288">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AU" sz="1200" b="1" dirty="0">
                          <a:solidFill>
                            <a:schemeClr val="bg1"/>
                          </a:solidFill>
                          <a:latin typeface="Helvetica" panose="020B0604020202020204" pitchFamily="34" charset="0"/>
                          <a:cs typeface="Helvetica" panose="020B0604020202020204" pitchFamily="34" charset="0"/>
                        </a:rPr>
                        <a:t>Assessment</a:t>
                      </a:r>
                    </a:p>
                  </a:txBody>
                  <a:tcPr marL="18288" marR="18288">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63793132"/>
                  </a:ext>
                </a:extLst>
              </a:tr>
            </a:tbl>
          </a:graphicData>
        </a:graphic>
      </p:graphicFrame>
      <p:pic>
        <p:nvPicPr>
          <p:cNvPr id="10" name="Picture 9"/>
          <p:cNvPicPr>
            <a:picLocks noChangeAspect="1"/>
          </p:cNvPicPr>
          <p:nvPr/>
        </p:nvPicPr>
        <p:blipFill>
          <a:blip r:embed="rId7"/>
          <a:stretch>
            <a:fillRect/>
          </a:stretch>
        </p:blipFill>
        <p:spPr>
          <a:xfrm rot="16200000">
            <a:off x="6456450" y="3490227"/>
            <a:ext cx="5035005" cy="340094"/>
          </a:xfrm>
          <a:prstGeom prst="rect">
            <a:avLst/>
          </a:prstGeom>
        </p:spPr>
      </p:pic>
      <p:sp>
        <p:nvSpPr>
          <p:cNvPr id="4" name="Rectangle 3"/>
          <p:cNvSpPr/>
          <p:nvPr/>
        </p:nvSpPr>
        <p:spPr>
          <a:xfrm>
            <a:off x="4219575" y="2133600"/>
            <a:ext cx="2647950" cy="3505200"/>
          </a:xfrm>
          <a:prstGeom prst="rect">
            <a:avLst/>
          </a:prstGeom>
          <a:noFill/>
          <a:ln w="571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 name="Slide Number Placeholder 5"/>
          <p:cNvSpPr>
            <a:spLocks noGrp="1"/>
          </p:cNvSpPr>
          <p:nvPr>
            <p:ph type="sldNum" sz="quarter" idx="12"/>
          </p:nvPr>
        </p:nvSpPr>
        <p:spPr/>
        <p:txBody>
          <a:bodyPr/>
          <a:lstStyle/>
          <a:p>
            <a:fld id="{0BC6CE8E-0F55-604F-9B0D-90CDD098E5AE}" type="slidenum">
              <a:rPr lang="en-US" smtClean="0"/>
              <a:t>68</a:t>
            </a:fld>
            <a:endParaRPr lang="en-US"/>
          </a:p>
        </p:txBody>
      </p:sp>
    </p:spTree>
    <p:extLst>
      <p:ext uri="{BB962C8B-B14F-4D97-AF65-F5344CB8AC3E}">
        <p14:creationId xmlns:p14="http://schemas.microsoft.com/office/powerpoint/2010/main" val="1922802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75853" y="118667"/>
            <a:ext cx="6958012" cy="749300"/>
          </a:xfrm>
        </p:spPr>
        <p:txBody>
          <a:bodyPr/>
          <a:lstStyle/>
          <a:p>
            <a:pPr algn="l"/>
            <a:r>
              <a:rPr lang="en-US" altLang="en-US" sz="2000" b="1" dirty="0" smtClean="0"/>
              <a:t>Implementing</a:t>
            </a:r>
            <a:endParaRPr lang="en-US" altLang="en-US" sz="2000" b="1" dirty="0"/>
          </a:p>
        </p:txBody>
      </p:sp>
      <p:graphicFrame>
        <p:nvGraphicFramePr>
          <p:cNvPr id="5" name="Table 4"/>
          <p:cNvGraphicFramePr>
            <a:graphicFrameLocks noGrp="1"/>
          </p:cNvGraphicFramePr>
          <p:nvPr/>
        </p:nvGraphicFramePr>
        <p:xfrm>
          <a:off x="641350" y="1258888"/>
          <a:ext cx="8020050" cy="2809875"/>
        </p:xfrm>
        <a:graphic>
          <a:graphicData uri="http://schemas.openxmlformats.org/drawingml/2006/table">
            <a:tbl>
              <a:tblPr/>
              <a:tblGrid>
                <a:gridCol w="2146300">
                  <a:extLst>
                    <a:ext uri="{9D8B030D-6E8A-4147-A177-3AD203B41FA5}">
                      <a16:colId xmlns="" xmlns:a16="http://schemas.microsoft.com/office/drawing/2014/main" val="20000"/>
                    </a:ext>
                  </a:extLst>
                </a:gridCol>
                <a:gridCol w="5873750">
                  <a:extLst>
                    <a:ext uri="{9D8B030D-6E8A-4147-A177-3AD203B41FA5}">
                      <a16:colId xmlns="" xmlns:a16="http://schemas.microsoft.com/office/drawing/2014/main" val="20001"/>
                    </a:ext>
                  </a:extLst>
                </a:gridCol>
              </a:tblGrid>
              <a:tr h="476428">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FFFF"/>
                          </a:solidFill>
                          <a:effectLst/>
                          <a:latin typeface="Arial" panose="020B0604020202020204" pitchFamily="34" charset="0"/>
                          <a:ea typeface="MS PGothic" panose="020B0600070205080204" pitchFamily="34" charset="-128"/>
                        </a:rPr>
                        <a:t>Implementing Routine </a:t>
                      </a:r>
                    </a:p>
                  </a:txBody>
                  <a:tcPr marT="45723" marB="45723"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FFFFFF"/>
                        </a:solidFill>
                        <a:effectLst/>
                        <a:latin typeface="Arial" panose="020B0604020202020204" pitchFamily="34" charset="0"/>
                        <a:ea typeface="MS PGothic" panose="020B0600070205080204" pitchFamily="34" charset="-128"/>
                      </a:endParaRPr>
                    </a:p>
                  </a:txBody>
                  <a:tcPr marT="45723" marB="45723"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extLst>
                  <a:ext uri="{0D108BD9-81ED-4DB2-BD59-A6C34878D82A}">
                    <a16:rowId xmlns="" xmlns:a16="http://schemas.microsoft.com/office/drawing/2014/main" val="10000"/>
                  </a:ext>
                </a:extLst>
              </a:tr>
              <a:tr h="868351">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Managing the Implementation of Change</a:t>
                      </a:r>
                    </a:p>
                  </a:txBody>
                  <a:tcPr marT="45723" marB="45723"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Providing managers with autonomy. Accountability, meaningful incentives and embedded change capability so that implementation proceeds with </a:t>
                      </a:r>
                      <a:r>
                        <a:rPr kumimoji="0" lang="en-US" altLang="en-US" sz="1400" b="1" i="1" u="none" strike="noStrike" cap="none" normalizeH="0" baseline="0" dirty="0">
                          <a:ln>
                            <a:noFill/>
                          </a:ln>
                          <a:solidFill>
                            <a:srgbClr val="FF0000"/>
                          </a:solidFill>
                          <a:effectLst/>
                          <a:latin typeface="Arial" panose="020B0604020202020204" pitchFamily="34" charset="0"/>
                          <a:ea typeface="MS PGothic" panose="020B0600070205080204" pitchFamily="34" charset="-128"/>
                        </a:rPr>
                        <a:t>speed</a:t>
                      </a:r>
                      <a:r>
                        <a:rPr kumimoji="0" lang="en-US" altLang="en-US" sz="1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 </a:t>
                      </a:r>
                      <a:r>
                        <a:rPr kumimoji="0" lang="en-US" altLang="en-US" sz="1400" b="1" i="1" u="none" strike="noStrike" cap="none" normalizeH="0" baseline="0" dirty="0">
                          <a:ln>
                            <a:noFill/>
                          </a:ln>
                          <a:solidFill>
                            <a:srgbClr val="FF0000"/>
                          </a:solidFill>
                          <a:effectLst/>
                          <a:latin typeface="Arial" panose="020B0604020202020204" pitchFamily="34" charset="0"/>
                          <a:ea typeface="MS PGothic" panose="020B0600070205080204" pitchFamily="34" charset="-128"/>
                        </a:rPr>
                        <a:t>certainty</a:t>
                      </a:r>
                      <a:r>
                        <a:rPr kumimoji="0" lang="en-US" altLang="en-US" sz="14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 and </a:t>
                      </a:r>
                      <a:r>
                        <a:rPr kumimoji="0" lang="en-US" altLang="en-US" sz="1400" b="1" i="1" u="none" strike="noStrike" cap="none" normalizeH="0" baseline="0" dirty="0">
                          <a:ln>
                            <a:noFill/>
                          </a:ln>
                          <a:solidFill>
                            <a:srgbClr val="FF0000"/>
                          </a:solidFill>
                          <a:effectLst/>
                          <a:latin typeface="Arial" panose="020B0604020202020204" pitchFamily="34" charset="0"/>
                          <a:ea typeface="MS PGothic" panose="020B0600070205080204" pitchFamily="34" charset="-128"/>
                        </a:rPr>
                        <a:t>precision</a:t>
                      </a:r>
                    </a:p>
                  </a:txBody>
                  <a:tcPr marT="45723" marB="45723"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 xmlns:a16="http://schemas.microsoft.com/office/drawing/2014/main" val="10001"/>
                  </a:ext>
                </a:extLst>
              </a:tr>
              <a:tr h="1465096">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Ensuring Delivery of Expected Results</a:t>
                      </a:r>
                    </a:p>
                  </a:txBody>
                  <a:tcPr marT="45723" marB="45723"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2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Running post mortem reviews that check outcomes against anticipated results, identifying source of variance, capturing the  learning from successes and failures and continuously refreshing the organization’s knowledge base</a:t>
                      </a:r>
                    </a:p>
                  </a:txBody>
                  <a:tcPr marT="45723" marB="45723"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2"/>
                  </a:ext>
                </a:extLst>
              </a:tr>
            </a:tbl>
          </a:graphicData>
        </a:graphic>
      </p:graphicFrame>
      <p:sp>
        <p:nvSpPr>
          <p:cNvPr id="2" name="Arc 1"/>
          <p:cNvSpPr/>
          <p:nvPr/>
        </p:nvSpPr>
        <p:spPr>
          <a:xfrm rot="17331199">
            <a:off x="1995488" y="3048000"/>
            <a:ext cx="2995612" cy="1423988"/>
          </a:xfrm>
          <a:prstGeom prst="arc">
            <a:avLst>
              <a:gd name="adj1" fmla="val 10472991"/>
              <a:gd name="adj2" fmla="val 0"/>
            </a:avLst>
          </a:prstGeom>
          <a:ln>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AU"/>
          </a:p>
        </p:txBody>
      </p:sp>
      <p:sp>
        <p:nvSpPr>
          <p:cNvPr id="14353" name="TextBox 2"/>
          <p:cNvSpPr txBox="1">
            <a:spLocks noChangeArrowheads="1"/>
          </p:cNvSpPr>
          <p:nvPr/>
        </p:nvSpPr>
        <p:spPr bwMode="auto">
          <a:xfrm>
            <a:off x="3244850" y="4921250"/>
            <a:ext cx="26685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AU" altLang="en-US" sz="1400"/>
              <a:t>Agile ways of working provide an approach to speed certainty and precision</a:t>
            </a:r>
          </a:p>
        </p:txBody>
      </p:sp>
      <p:sp>
        <p:nvSpPr>
          <p:cNvPr id="14354" name="Oval 29"/>
          <p:cNvSpPr>
            <a:spLocks noChangeArrowheads="1"/>
          </p:cNvSpPr>
          <p:nvPr/>
        </p:nvSpPr>
        <p:spPr bwMode="gray">
          <a:xfrm>
            <a:off x="390448" y="1291431"/>
            <a:ext cx="309563" cy="282575"/>
          </a:xfrm>
          <a:prstGeom prst="ellipse">
            <a:avLst/>
          </a:prstGeom>
          <a:solidFill>
            <a:srgbClr val="FF0000"/>
          </a:solidFill>
          <a:ln w="9525">
            <a:solidFill>
              <a:srgbClr val="000000"/>
            </a:solidFill>
            <a:round/>
            <a:headEnd/>
            <a:tailEnd/>
          </a:ln>
        </p:spPr>
        <p:txBody>
          <a:bodyPr wrap="none" lIns="0" tIns="0" rIns="0" bIns="0" anchor="ct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ClrTx/>
              <a:buFontTx/>
              <a:buNone/>
            </a:pPr>
            <a:r>
              <a:rPr lang="en-US" altLang="en-US" sz="1400" b="1">
                <a:solidFill>
                  <a:srgbClr val="000000"/>
                </a:solidFill>
                <a:cs typeface="Arial" panose="020B0604020202020204" pitchFamily="34" charset="0"/>
              </a:rPr>
              <a:t>4</a:t>
            </a:r>
          </a:p>
        </p:txBody>
      </p:sp>
      <p:sp>
        <p:nvSpPr>
          <p:cNvPr id="3" name="Slide Number Placeholder 2"/>
          <p:cNvSpPr>
            <a:spLocks noGrp="1"/>
          </p:cNvSpPr>
          <p:nvPr>
            <p:ph type="sldNum" sz="quarter" idx="14"/>
          </p:nvPr>
        </p:nvSpPr>
        <p:spPr/>
        <p:txBody>
          <a:bodyPr/>
          <a:lstStyle/>
          <a:p>
            <a:pPr>
              <a:defRPr/>
            </a:pPr>
            <a:fld id="{848597BD-EC90-4B24-8A97-8528552C559F}" type="slidenum">
              <a:rPr lang="en-AU" altLang="en-US" smtClean="0"/>
              <a:pPr>
                <a:defRPr/>
              </a:pPr>
              <a:t>7</a:t>
            </a:fld>
            <a:endParaRPr lang="en-AU" altLang="en-US"/>
          </a:p>
        </p:txBody>
      </p:sp>
    </p:spTree>
    <p:extLst>
      <p:ext uri="{BB962C8B-B14F-4D97-AF65-F5344CB8AC3E}">
        <p14:creationId xmlns:p14="http://schemas.microsoft.com/office/powerpoint/2010/main" val="15581977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986213" y="5726988"/>
            <a:ext cx="2960688" cy="749300"/>
          </a:xfrm>
        </p:spPr>
        <p:txBody>
          <a:bodyPr/>
          <a:lstStyle/>
          <a:p>
            <a:r>
              <a:rPr lang="en-US" altLang="en-US" sz="2000" b="1">
                <a:solidFill>
                  <a:srgbClr val="2E3B48"/>
                </a:solidFill>
              </a:rPr>
              <a:t>The Agility Pyramid </a:t>
            </a:r>
          </a:p>
        </p:txBody>
      </p:sp>
      <p:pic>
        <p:nvPicPr>
          <p:cNvPr id="12291" name="Picture 13" descr="PYRAMI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6114" y="923131"/>
            <a:ext cx="7716838" cy="612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Box 14"/>
          <p:cNvSpPr txBox="1">
            <a:spLocks noChangeArrowheads="1"/>
          </p:cNvSpPr>
          <p:nvPr/>
        </p:nvSpPr>
        <p:spPr bwMode="auto">
          <a:xfrm rot="751031">
            <a:off x="5099050" y="2298700"/>
            <a:ext cx="1014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1800" b="1"/>
              <a:t>Agility</a:t>
            </a:r>
          </a:p>
        </p:txBody>
      </p:sp>
      <p:sp>
        <p:nvSpPr>
          <p:cNvPr id="12293" name="TextBox 15"/>
          <p:cNvSpPr txBox="1">
            <a:spLocks noChangeArrowheads="1"/>
          </p:cNvSpPr>
          <p:nvPr/>
        </p:nvSpPr>
        <p:spPr bwMode="auto">
          <a:xfrm rot="751031">
            <a:off x="4429125" y="3503613"/>
            <a:ext cx="1503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1800" b="1"/>
              <a:t>Capabilities</a:t>
            </a:r>
          </a:p>
        </p:txBody>
      </p:sp>
      <p:sp>
        <p:nvSpPr>
          <p:cNvPr id="12294" name="TextBox 16"/>
          <p:cNvSpPr txBox="1">
            <a:spLocks noChangeArrowheads="1"/>
          </p:cNvSpPr>
          <p:nvPr/>
        </p:nvSpPr>
        <p:spPr bwMode="auto">
          <a:xfrm rot="875327">
            <a:off x="3794125" y="4708525"/>
            <a:ext cx="2392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1800" b="1">
                <a:solidFill>
                  <a:schemeClr val="bg1"/>
                </a:solidFill>
              </a:rPr>
              <a:t>Good Management</a:t>
            </a:r>
          </a:p>
        </p:txBody>
      </p:sp>
      <p:sp>
        <p:nvSpPr>
          <p:cNvPr id="12295" name="TextBox 17"/>
          <p:cNvSpPr txBox="1">
            <a:spLocks noChangeArrowheads="1"/>
          </p:cNvSpPr>
          <p:nvPr/>
        </p:nvSpPr>
        <p:spPr bwMode="auto">
          <a:xfrm>
            <a:off x="6645889" y="1899287"/>
            <a:ext cx="24272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1800" dirty="0"/>
              <a:t>Adapt &amp; Innovate</a:t>
            </a:r>
          </a:p>
        </p:txBody>
      </p:sp>
      <p:sp>
        <p:nvSpPr>
          <p:cNvPr id="12296" name="TextBox 18"/>
          <p:cNvSpPr txBox="1">
            <a:spLocks noChangeArrowheads="1"/>
          </p:cNvSpPr>
          <p:nvPr/>
        </p:nvSpPr>
        <p:spPr bwMode="auto">
          <a:xfrm>
            <a:off x="7284906" y="2783947"/>
            <a:ext cx="2090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1800" dirty="0"/>
              <a:t>Change and</a:t>
            </a:r>
            <a:br>
              <a:rPr lang="en-US" altLang="en-US" sz="1800" dirty="0"/>
            </a:br>
            <a:r>
              <a:rPr lang="en-US" altLang="en-US" sz="1800" dirty="0"/>
              <a:t>   Differentiate</a:t>
            </a:r>
          </a:p>
        </p:txBody>
      </p:sp>
      <p:sp>
        <p:nvSpPr>
          <p:cNvPr id="12297" name="TextBox 19"/>
          <p:cNvSpPr txBox="1">
            <a:spLocks noChangeArrowheads="1"/>
          </p:cNvSpPr>
          <p:nvPr/>
        </p:nvSpPr>
        <p:spPr bwMode="auto">
          <a:xfrm>
            <a:off x="8015017" y="3534932"/>
            <a:ext cx="1530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1800" dirty="0"/>
              <a:t>Operate</a:t>
            </a:r>
          </a:p>
        </p:txBody>
      </p:sp>
      <p:sp>
        <p:nvSpPr>
          <p:cNvPr id="12" name="Rectangle 11"/>
          <p:cNvSpPr/>
          <p:nvPr/>
        </p:nvSpPr>
        <p:spPr bwMode="auto">
          <a:xfrm>
            <a:off x="552450" y="3832225"/>
            <a:ext cx="2882900" cy="693738"/>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a:lstStyle/>
          <a:p>
            <a:pPr marL="285750" indent="-285750" eaLnBrk="1" hangingPunct="1">
              <a:buFont typeface="Arial" panose="020B0604020202020204" pitchFamily="34" charset="0"/>
              <a:buChar char="•"/>
              <a:defRPr/>
            </a:pPr>
            <a:r>
              <a:rPr lang="en-US" altLang="en-US" sz="900" dirty="0">
                <a:solidFill>
                  <a:srgbClr val="000000"/>
                </a:solidFill>
              </a:rPr>
              <a:t>Planning is scenario-based and dynamic </a:t>
            </a:r>
          </a:p>
          <a:p>
            <a:pPr marL="285750" indent="-285750" eaLnBrk="1" hangingPunct="1">
              <a:buFont typeface="Arial" panose="020B0604020202020204" pitchFamily="34" charset="0"/>
              <a:buChar char="•"/>
              <a:defRPr/>
            </a:pPr>
            <a:r>
              <a:rPr lang="en-US" altLang="en-US" sz="900" dirty="0"/>
              <a:t>Controlling is through “rolling” (quarterly) forecasts </a:t>
            </a:r>
          </a:p>
          <a:p>
            <a:pPr marL="285750" indent="-285750" eaLnBrk="1" hangingPunct="1">
              <a:buFont typeface="Arial" panose="020B0604020202020204" pitchFamily="34" charset="0"/>
              <a:buChar char="•"/>
              <a:defRPr/>
            </a:pPr>
            <a:r>
              <a:rPr lang="en-US" altLang="en-US" sz="900" dirty="0"/>
              <a:t>Organizing is sophisticated and network based </a:t>
            </a:r>
          </a:p>
          <a:p>
            <a:pPr marL="285750" indent="-285750" eaLnBrk="1" hangingPunct="1">
              <a:buFont typeface="Arial" panose="020B0604020202020204" pitchFamily="34" charset="0"/>
              <a:buChar char="•"/>
              <a:defRPr/>
            </a:pPr>
            <a:r>
              <a:rPr lang="en-US" altLang="en-US" sz="900" dirty="0"/>
              <a:t>Leading is an organization capacity </a:t>
            </a:r>
          </a:p>
        </p:txBody>
      </p:sp>
      <p:sp>
        <p:nvSpPr>
          <p:cNvPr id="13" name="Rectangle 12"/>
          <p:cNvSpPr/>
          <p:nvPr/>
        </p:nvSpPr>
        <p:spPr bwMode="auto">
          <a:xfrm>
            <a:off x="1503363" y="2668588"/>
            <a:ext cx="2482850" cy="728662"/>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a:lstStyle/>
          <a:p>
            <a:pPr marL="171450" indent="-171450" eaLnBrk="1" hangingPunct="1">
              <a:buFont typeface="Arial" panose="020B0604020202020204" pitchFamily="34" charset="0"/>
              <a:buChar char="•"/>
              <a:defRPr/>
            </a:pPr>
            <a:r>
              <a:rPr lang="en-US" altLang="en-US" sz="900" dirty="0">
                <a:solidFill>
                  <a:srgbClr val="000000"/>
                </a:solidFill>
              </a:rPr>
              <a:t>Shifts from one capacity set to another </a:t>
            </a:r>
          </a:p>
          <a:p>
            <a:pPr marL="171450" indent="-171450" eaLnBrk="1" hangingPunct="1">
              <a:buFont typeface="Arial" panose="020B0604020202020204" pitchFamily="34" charset="0"/>
              <a:buChar char="•"/>
              <a:defRPr/>
            </a:pPr>
            <a:r>
              <a:rPr lang="en-US" altLang="en-US" sz="900" dirty="0">
                <a:solidFill>
                  <a:srgbClr val="000000"/>
                </a:solidFill>
              </a:rPr>
              <a:t>Controls two sets of capabilities – one focused on current results and one focused on developing future strategies </a:t>
            </a:r>
          </a:p>
          <a:p>
            <a:pPr marL="171450" indent="-171450" eaLnBrk="1" hangingPunct="1">
              <a:buFont typeface="Arial" panose="020B0604020202020204" pitchFamily="34" charset="0"/>
              <a:buChar char="•"/>
              <a:defRPr/>
            </a:pPr>
            <a:r>
              <a:rPr lang="en-US" altLang="en-US" sz="900" dirty="0">
                <a:solidFill>
                  <a:srgbClr val="000000"/>
                </a:solidFill>
              </a:rPr>
              <a:t>Learning is single and double loop </a:t>
            </a:r>
          </a:p>
        </p:txBody>
      </p:sp>
      <p:sp>
        <p:nvSpPr>
          <p:cNvPr id="24" name="Rectangle 23"/>
          <p:cNvSpPr/>
          <p:nvPr/>
        </p:nvSpPr>
        <p:spPr bwMode="auto">
          <a:xfrm>
            <a:off x="2243138" y="1598613"/>
            <a:ext cx="2482850" cy="685800"/>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a:lstStyle/>
          <a:p>
            <a:pPr>
              <a:buFont typeface="Arial" panose="020B0604020202020204" pitchFamily="34" charset="0"/>
              <a:buChar char="•"/>
              <a:defRPr/>
            </a:pPr>
            <a:r>
              <a:rPr lang="en-US" altLang="en-US" sz="900" dirty="0"/>
              <a:t>Can operate flexible resource allocation system </a:t>
            </a:r>
          </a:p>
          <a:p>
            <a:pPr>
              <a:buFont typeface="Arial" panose="020B0604020202020204" pitchFamily="34" charset="0"/>
              <a:buChar char="•"/>
              <a:defRPr/>
            </a:pPr>
            <a:r>
              <a:rPr lang="en-US" altLang="en-US" sz="900" dirty="0"/>
              <a:t>Manages complex learning and change capabilities </a:t>
            </a:r>
          </a:p>
          <a:p>
            <a:pPr>
              <a:buFont typeface="Arial" panose="020B0604020202020204" pitchFamily="34" charset="0"/>
              <a:buChar char="•"/>
              <a:defRPr/>
            </a:pPr>
            <a:r>
              <a:rPr lang="en-US" altLang="en-US" sz="900" dirty="0"/>
              <a:t>Comfortable with ambidextrous focus </a:t>
            </a:r>
          </a:p>
        </p:txBody>
      </p:sp>
      <p:cxnSp>
        <p:nvCxnSpPr>
          <p:cNvPr id="3" name="Straight Connector 2"/>
          <p:cNvCxnSpPr/>
          <p:nvPr/>
        </p:nvCxnSpPr>
        <p:spPr>
          <a:xfrm>
            <a:off x="4616450" y="1725613"/>
            <a:ext cx="485775" cy="5889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2293" idx="1"/>
          </p:cNvCxnSpPr>
          <p:nvPr/>
        </p:nvCxnSpPr>
        <p:spPr>
          <a:xfrm>
            <a:off x="3954463" y="2770188"/>
            <a:ext cx="492125" cy="7540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55975" y="3986213"/>
            <a:ext cx="504825" cy="5794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bwMode="auto">
          <a:xfrm>
            <a:off x="245374" y="193675"/>
            <a:ext cx="86915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200">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200">
                <a:solidFill>
                  <a:schemeClr val="tx2"/>
                </a:solidFill>
                <a:latin typeface="Arial" charset="0"/>
              </a:defRPr>
            </a:lvl6pPr>
            <a:lvl7pPr marL="914400" algn="l" rtl="0" fontAlgn="base">
              <a:spcBef>
                <a:spcPct val="0"/>
              </a:spcBef>
              <a:spcAft>
                <a:spcPct val="0"/>
              </a:spcAft>
              <a:defRPr sz="3200">
                <a:solidFill>
                  <a:schemeClr val="tx2"/>
                </a:solidFill>
                <a:latin typeface="Arial" charset="0"/>
              </a:defRPr>
            </a:lvl7pPr>
            <a:lvl8pPr marL="1371600" algn="l" rtl="0" fontAlgn="base">
              <a:spcBef>
                <a:spcPct val="0"/>
              </a:spcBef>
              <a:spcAft>
                <a:spcPct val="0"/>
              </a:spcAft>
              <a:defRPr sz="3200">
                <a:solidFill>
                  <a:schemeClr val="tx2"/>
                </a:solidFill>
                <a:latin typeface="Arial" charset="0"/>
              </a:defRPr>
            </a:lvl8pPr>
            <a:lvl9pPr marL="1828800" algn="l" rtl="0" fontAlgn="base">
              <a:spcBef>
                <a:spcPct val="0"/>
              </a:spcBef>
              <a:spcAft>
                <a:spcPct val="0"/>
              </a:spcAft>
              <a:defRPr sz="3200">
                <a:solidFill>
                  <a:schemeClr val="tx2"/>
                </a:solidFill>
                <a:latin typeface="Arial" charset="0"/>
              </a:defRPr>
            </a:lvl9pPr>
          </a:lstStyle>
          <a:p>
            <a:pPr>
              <a:defRPr/>
            </a:pPr>
            <a:r>
              <a:rPr lang="en-AU" altLang="en-US" sz="2000" b="1" kern="0" dirty="0" smtClean="0">
                <a:solidFill>
                  <a:schemeClr val="bg1"/>
                </a:solidFill>
                <a:latin typeface="Helvetica" panose="020B0604020202020204" pitchFamily="34" charset="0"/>
                <a:cs typeface="Helvetica" panose="020B0604020202020204" pitchFamily="34" charset="0"/>
              </a:rPr>
              <a:t>These organisations business </a:t>
            </a:r>
            <a:r>
              <a:rPr lang="en-AU" altLang="en-US" sz="2000" b="1" kern="0" dirty="0">
                <a:solidFill>
                  <a:schemeClr val="bg1"/>
                </a:solidFill>
                <a:latin typeface="Helvetica" panose="020B0604020202020204" pitchFamily="34" charset="0"/>
                <a:cs typeface="Helvetica" panose="020B0604020202020204" pitchFamily="34" charset="0"/>
              </a:rPr>
              <a:t>agility was underpinned by good management and flexible capabilities allowing them to operate efficiently, differentiate themselves and adapt.</a:t>
            </a:r>
          </a:p>
        </p:txBody>
      </p:sp>
      <p:sp>
        <p:nvSpPr>
          <p:cNvPr id="2" name="Slide Number Placeholder 1"/>
          <p:cNvSpPr>
            <a:spLocks noGrp="1"/>
          </p:cNvSpPr>
          <p:nvPr>
            <p:ph type="sldNum" sz="quarter" idx="14"/>
          </p:nvPr>
        </p:nvSpPr>
        <p:spPr/>
        <p:txBody>
          <a:bodyPr/>
          <a:lstStyle/>
          <a:p>
            <a:pPr>
              <a:defRPr/>
            </a:pPr>
            <a:fld id="{848597BD-EC90-4B24-8A97-8528552C559F}" type="slidenum">
              <a:rPr lang="en-AU" altLang="en-US" smtClean="0"/>
              <a:pPr>
                <a:defRPr/>
              </a:pPr>
              <a:t>8</a:t>
            </a:fld>
            <a:endParaRPr lang="en-AU" altLang="en-US"/>
          </a:p>
        </p:txBody>
      </p:sp>
    </p:spTree>
    <p:extLst>
      <p:ext uri="{BB962C8B-B14F-4D97-AF65-F5344CB8AC3E}">
        <p14:creationId xmlns:p14="http://schemas.microsoft.com/office/powerpoint/2010/main" val="1468199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19075" y="184150"/>
            <a:ext cx="8924924" cy="749300"/>
          </a:xfrm>
        </p:spPr>
        <p:txBody>
          <a:bodyPr>
            <a:noAutofit/>
          </a:bodyPr>
          <a:lstStyle/>
          <a:p>
            <a:r>
              <a:rPr lang="en-AU" altLang="en-US" sz="2000" b="1" dirty="0"/>
              <a:t>Traditional-Style Project Management Methods do not  necessarily deliver the </a:t>
            </a:r>
            <a:r>
              <a:rPr lang="en-AU" altLang="en-US" sz="2000" b="1" i="1" u="sng" dirty="0"/>
              <a:t>speed</a:t>
            </a:r>
            <a:r>
              <a:rPr lang="en-AU" altLang="en-US" sz="2000" b="1" i="1" dirty="0"/>
              <a:t>, </a:t>
            </a:r>
            <a:r>
              <a:rPr lang="en-AU" altLang="en-US" sz="2000" b="1" i="1" u="sng" dirty="0"/>
              <a:t>precision</a:t>
            </a:r>
            <a:r>
              <a:rPr lang="en-AU" altLang="en-US" sz="2000" b="1" i="1" dirty="0"/>
              <a:t> or </a:t>
            </a:r>
            <a:r>
              <a:rPr lang="en-AU" altLang="en-US" sz="2000" b="1" i="1" u="sng" dirty="0"/>
              <a:t>certainty</a:t>
            </a:r>
            <a:r>
              <a:rPr lang="en-AU" altLang="en-US" sz="2000" b="1" i="1" dirty="0"/>
              <a:t> required to provide business agility</a:t>
            </a:r>
          </a:p>
        </p:txBody>
      </p:sp>
      <p:sp>
        <p:nvSpPr>
          <p:cNvPr id="16387" name="Content Placeholder 2"/>
          <p:cNvSpPr>
            <a:spLocks noGrp="1"/>
          </p:cNvSpPr>
          <p:nvPr>
            <p:ph idx="1"/>
          </p:nvPr>
        </p:nvSpPr>
        <p:spPr>
          <a:xfrm>
            <a:off x="624467" y="1281178"/>
            <a:ext cx="8143620" cy="3460750"/>
          </a:xfrm>
        </p:spPr>
        <p:txBody>
          <a:bodyPr>
            <a:normAutofit lnSpcReduction="10000"/>
          </a:bodyPr>
          <a:lstStyle/>
          <a:p>
            <a:r>
              <a:rPr lang="en-AU" altLang="en-US" sz="2000" dirty="0"/>
              <a:t>Traditional project methods typically deliver their product or software at the end of the project, and assume that nothing will change in the meantime:</a:t>
            </a:r>
          </a:p>
          <a:p>
            <a:pPr lvl="1"/>
            <a:r>
              <a:rPr lang="en-AU" altLang="en-US" sz="1800" dirty="0"/>
              <a:t>Requirements won’t change over the course of the project; and that business analysts can precisely define what the business needs are, up-front.</a:t>
            </a:r>
          </a:p>
          <a:p>
            <a:pPr lvl="1"/>
            <a:r>
              <a:rPr lang="en-AU" altLang="en-US" sz="1800" dirty="0"/>
              <a:t>Funding won’t change over the course of the project</a:t>
            </a:r>
          </a:p>
          <a:p>
            <a:pPr lvl="1"/>
            <a:r>
              <a:rPr lang="en-AU" altLang="en-US" sz="1800" dirty="0"/>
              <a:t>The business environment won’t change over the course of the project</a:t>
            </a:r>
          </a:p>
          <a:p>
            <a:pPr lvl="1"/>
            <a:r>
              <a:rPr lang="en-AU" altLang="en-US" sz="1800" dirty="0"/>
              <a:t>Competitors won’t change or evolve during the project</a:t>
            </a:r>
          </a:p>
          <a:p>
            <a:pPr lvl="1"/>
            <a:r>
              <a:rPr lang="en-AU" altLang="en-US" sz="1800" dirty="0"/>
              <a:t>The design won’t need to change or evolve during the project</a:t>
            </a:r>
          </a:p>
          <a:p>
            <a:pPr lvl="1"/>
            <a:r>
              <a:rPr lang="en-AU" altLang="en-US" sz="1800" dirty="0"/>
              <a:t>The technology landscape won’t change or evolve during the project</a:t>
            </a:r>
            <a:endParaRPr lang="en-AU" altLang="en-US" sz="2200" dirty="0"/>
          </a:p>
          <a:p>
            <a:endParaRPr lang="en-AU" altLang="en-US" sz="2200" dirty="0"/>
          </a:p>
          <a:p>
            <a:endParaRPr lang="en-AU" altLang="en-US" sz="2200" dirty="0"/>
          </a:p>
          <a:p>
            <a:pPr marL="457200" lvl="1" indent="0">
              <a:buNone/>
            </a:pPr>
            <a:endParaRPr lang="en-AU" altLang="en-US" sz="1800" dirty="0"/>
          </a:p>
        </p:txBody>
      </p:sp>
      <p:sp>
        <p:nvSpPr>
          <p:cNvPr id="16389" name="Rectangle 4"/>
          <p:cNvSpPr>
            <a:spLocks noChangeArrowheads="1"/>
          </p:cNvSpPr>
          <p:nvPr/>
        </p:nvSpPr>
        <p:spPr bwMode="auto">
          <a:xfrm>
            <a:off x="2605825" y="5089656"/>
            <a:ext cx="662447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
              <a:spcBef>
                <a:spcPct val="20000"/>
              </a:spcBef>
              <a:buClr>
                <a:schemeClr val="accent2"/>
              </a:buClr>
              <a:buFont typeface="Wingdings" panose="05000000000000000000" pitchFamily="2" charset="2"/>
              <a:buChar char="q"/>
              <a:defRPr sz="2400">
                <a:solidFill>
                  <a:schemeClr val="tx1"/>
                </a:solidFill>
                <a:latin typeface="Arial" panose="020B0604020202020204" pitchFamily="34" charset="0"/>
                <a:ea typeface="MS PGothic" panose="020B0600070205080204" pitchFamily="34" charset="-128"/>
              </a:defRPr>
            </a:lvl1pPr>
            <a:lvl2pPr marL="40005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lvl="1">
              <a:spcBef>
                <a:spcPct val="0"/>
              </a:spcBef>
              <a:buClrTx/>
              <a:buFontTx/>
              <a:buNone/>
            </a:pPr>
            <a:r>
              <a:rPr lang="en-AU" altLang="en-US" sz="1400" i="1" dirty="0">
                <a:solidFill>
                  <a:srgbClr val="2E3B48"/>
                </a:solidFill>
              </a:rPr>
              <a:t>"The management question, therefore, is not whether to build a pilot system and throw it away. You will do that. [...] Hence plan to throw one away; you will, anyhow."</a:t>
            </a:r>
          </a:p>
          <a:p>
            <a:pPr lvl="1">
              <a:spcBef>
                <a:spcPct val="0"/>
              </a:spcBef>
              <a:buClrTx/>
              <a:buFontTx/>
              <a:buNone/>
            </a:pPr>
            <a:r>
              <a:rPr lang="en-AU" altLang="en-US" sz="1400" i="1" dirty="0">
                <a:solidFill>
                  <a:srgbClr val="2E3B48"/>
                </a:solidFill>
              </a:rPr>
              <a:t>-- The Mythical Man-Month: Essays on Software Engineering 1975</a:t>
            </a:r>
          </a:p>
        </p:txBody>
      </p:sp>
      <p:sp>
        <p:nvSpPr>
          <p:cNvPr id="3" name="Slide Number Placeholder 2"/>
          <p:cNvSpPr>
            <a:spLocks noGrp="1"/>
          </p:cNvSpPr>
          <p:nvPr>
            <p:ph type="sldNum" sz="quarter" idx="12"/>
          </p:nvPr>
        </p:nvSpPr>
        <p:spPr/>
        <p:txBody>
          <a:bodyPr/>
          <a:lstStyle/>
          <a:p>
            <a:fld id="{0BC6CE8E-0F55-604F-9B0D-90CDD098E5AE}" type="slidenum">
              <a:rPr lang="en-US" smtClean="0"/>
              <a:t>9</a:t>
            </a:fld>
            <a:endParaRPr lang="en-US"/>
          </a:p>
        </p:txBody>
      </p:sp>
    </p:spTree>
    <p:extLst>
      <p:ext uri="{BB962C8B-B14F-4D97-AF65-F5344CB8AC3E}">
        <p14:creationId xmlns:p14="http://schemas.microsoft.com/office/powerpoint/2010/main" val="23435726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LTRANSPARENCY" val="0"/>
  <p:tag name="FONTCOLOR" val="0"/>
  <p:tag name="HIDDEN" val="False"/>
  <p:tag name="THINKCELLSHAPEDONOTDELETE" val="p.xFK2sJ0UkOhd8U6jPWMig"/>
</p:tagLst>
</file>

<file path=ppt/tags/tag2.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 name="THINKCELLSHAPEDONOTDELETE" val="pzJ_T_crnNk.Sh1gJ.qY_s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eDeTqzClEyFncy3rgUBTQ"/>
</p:tagLst>
</file>

<file path=ppt/tags/tag4.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 name="THINKCELLSHAPEDONOTDELETE" val="pzJ_T_crnNk.Sh1gJ.qY_sw"/>
</p:tagLst>
</file>

<file path=ppt/tags/tag5.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 name="THINKCELLSHAPEDONOTDELETE" val="pzJ_T_crnNk.Sh1gJ.qY_sw"/>
</p:tagLst>
</file>

<file path=ppt/tags/tag6.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 name="THINKCELLSHAPEDONOTDELETE" val="pzJ_T_crnNk.Sh1gJ.qY_s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eDeTqzClEyFncy3rgUBT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xeDeTqzClEyFncy3rgUBT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eDeTqzClEyFncy3rgUBTQ"/>
</p:tagLst>
</file>

<file path=ppt/theme/theme1.xml><?xml version="1.0" encoding="utf-8"?>
<a:theme xmlns:a="http://schemas.openxmlformats.org/drawingml/2006/main" name="1_Mozaic_Underwa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a_Mozaic_Gre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a_Mozaic_Pur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a_Mozaic_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a_Mozaic_Dark_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Mozaic_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CYAN">
  <a:themeElements>
    <a:clrScheme name="1_CYAN 1">
      <a:dk1>
        <a:srgbClr val="414141"/>
      </a:dk1>
      <a:lt1>
        <a:srgbClr val="FFFFFF"/>
      </a:lt1>
      <a:dk2>
        <a:srgbClr val="CACAC8"/>
      </a:dk2>
      <a:lt2>
        <a:srgbClr val="00308F"/>
      </a:lt2>
      <a:accent1>
        <a:srgbClr val="00A9E4"/>
      </a:accent1>
      <a:accent2>
        <a:srgbClr val="00C7B2"/>
      </a:accent2>
      <a:accent3>
        <a:srgbClr val="FFFFFF"/>
      </a:accent3>
      <a:accent4>
        <a:srgbClr val="363636"/>
      </a:accent4>
      <a:accent5>
        <a:srgbClr val="AAD1EF"/>
      </a:accent5>
      <a:accent6>
        <a:srgbClr val="00B4A1"/>
      </a:accent6>
      <a:hlink>
        <a:srgbClr val="00308F"/>
      </a:hlink>
      <a:folHlink>
        <a:srgbClr val="7E003F"/>
      </a:folHlink>
    </a:clrScheme>
    <a:fontScheme name="2_CYAN">
      <a:majorFont>
        <a:latin typeface=""/>
        <a:ea typeface="ＭＳ Ｐゴシック"/>
        <a:cs typeface="ＭＳ Ｐゴシック"/>
      </a:majorFont>
      <a:minorFont>
        <a:latin typeface=""/>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CYAN 1">
        <a:dk1>
          <a:srgbClr val="414141"/>
        </a:dk1>
        <a:lt1>
          <a:srgbClr val="FFFFFF"/>
        </a:lt1>
        <a:dk2>
          <a:srgbClr val="CACAC8"/>
        </a:dk2>
        <a:lt2>
          <a:srgbClr val="00308F"/>
        </a:lt2>
        <a:accent1>
          <a:srgbClr val="00A9E4"/>
        </a:accent1>
        <a:accent2>
          <a:srgbClr val="00C7B2"/>
        </a:accent2>
        <a:accent3>
          <a:srgbClr val="FFFFFF"/>
        </a:accent3>
        <a:accent4>
          <a:srgbClr val="363636"/>
        </a:accent4>
        <a:accent5>
          <a:srgbClr val="AAD1EF"/>
        </a:accent5>
        <a:accent6>
          <a:srgbClr val="00B4A1"/>
        </a:accent6>
        <a:hlink>
          <a:srgbClr val="00308F"/>
        </a:hlink>
        <a:folHlink>
          <a:srgbClr val="7E003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CBA - process presentation">
  <a:themeElements>
    <a:clrScheme name="CBA presentation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00"/>
        </a:solidFill>
        <a:ln w="952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
            <a:schemeClr val="tx1"/>
          </a:buClr>
          <a:buSzTx/>
          <a:tabLst/>
          <a:defRPr kumimoji="0" sz="1100" b="0" i="0" u="none" strike="noStrike" cap="none" normalizeH="0" baseline="0" dirty="0" smtClean="0">
            <a:ln>
              <a:noFill/>
            </a:ln>
            <a:solidFill>
              <a:schemeClr val="tx2"/>
            </a:solidFill>
            <a:effectLst/>
            <a:latin typeface="+mn-lt"/>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Char char="§"/>
          <a:tabLst/>
          <a:defRPr kumimoji="0" lang="en-AU" sz="1100" b="0" i="0" u="none" strike="noStrike" cap="none" normalizeH="0" baseline="0" smtClean="0">
            <a:ln>
              <a:noFill/>
            </a:ln>
            <a:solidFill>
              <a:srgbClr val="666666"/>
            </a:solidFill>
            <a:effectLst/>
            <a:latin typeface="Verdana" pitchFamily="34" charset="0"/>
          </a:defRPr>
        </a:defPPr>
      </a:lstStyle>
    </a:lnDef>
  </a:objectDefaults>
  <a:extraClrSchemeLst>
    <a:extraClrScheme>
      <a:clrScheme name="CBA presentation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BA presentation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BA presentation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BA presentation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BA presentation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BA presentation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BA presentation 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BA presentation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BA presentation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BA presentation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BA presentation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BA presentation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BA presentation Template 13">
        <a:dk1>
          <a:srgbClr val="000000"/>
        </a:dk1>
        <a:lt1>
          <a:srgbClr val="FFFFFF"/>
        </a:lt1>
        <a:dk2>
          <a:srgbClr val="000000"/>
        </a:dk2>
        <a:lt2>
          <a:srgbClr val="808080"/>
        </a:lt2>
        <a:accent1>
          <a:srgbClr val="F3F3F3"/>
        </a:accent1>
        <a:accent2>
          <a:srgbClr val="CCCCCC"/>
        </a:accent2>
        <a:accent3>
          <a:srgbClr val="FFFFFF"/>
        </a:accent3>
        <a:accent4>
          <a:srgbClr val="000000"/>
        </a:accent4>
        <a:accent5>
          <a:srgbClr val="F8F8F8"/>
        </a:accent5>
        <a:accent6>
          <a:srgbClr val="B9B9B9"/>
        </a:accent6>
        <a:hlink>
          <a:srgbClr val="B3B3B3"/>
        </a:hlink>
        <a:folHlink>
          <a:srgbClr val="FFE187"/>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14050</TotalTime>
  <Words>5116</Words>
  <Application>Microsoft Macintosh PowerPoint</Application>
  <PresentationFormat>On-screen Show (4:3)</PresentationFormat>
  <Paragraphs>1002</Paragraphs>
  <Slides>68</Slides>
  <Notes>24</Notes>
  <HiddenSlides>2</HiddenSlides>
  <MMClips>1</MMClips>
  <ScaleCrop>false</ScaleCrop>
  <HeadingPairs>
    <vt:vector size="8" baseType="variant">
      <vt:variant>
        <vt:lpstr>Fonts Used</vt:lpstr>
      </vt:variant>
      <vt:variant>
        <vt:i4>14</vt:i4>
      </vt:variant>
      <vt:variant>
        <vt:lpstr>Theme</vt:lpstr>
      </vt:variant>
      <vt:variant>
        <vt:i4>8</vt:i4>
      </vt:variant>
      <vt:variant>
        <vt:lpstr>Embedded OLE Servers</vt:lpstr>
      </vt:variant>
      <vt:variant>
        <vt:i4>1</vt:i4>
      </vt:variant>
      <vt:variant>
        <vt:lpstr>Slide Titles</vt:lpstr>
      </vt:variant>
      <vt:variant>
        <vt:i4>68</vt:i4>
      </vt:variant>
    </vt:vector>
  </HeadingPairs>
  <TitlesOfParts>
    <vt:vector size="91" baseType="lpstr">
      <vt:lpstr>Apple Casual</vt:lpstr>
      <vt:lpstr>Avenir Next Condensed Demi Bold</vt:lpstr>
      <vt:lpstr>Calibri</vt:lpstr>
      <vt:lpstr>Franklin Gothic Demi Cond</vt:lpstr>
      <vt:lpstr>Helvetica</vt:lpstr>
      <vt:lpstr>MS PGothic</vt:lpstr>
      <vt:lpstr>ＭＳ Ｐゴシック</vt:lpstr>
      <vt:lpstr>Optima</vt:lpstr>
      <vt:lpstr>Times</vt:lpstr>
      <vt:lpstr>Verdana</vt:lpstr>
      <vt:lpstr>Webdings</vt:lpstr>
      <vt:lpstr>Wingdings</vt:lpstr>
      <vt:lpstr>ヒラギノ角ゴ Pro W3</vt:lpstr>
      <vt:lpstr>Arial</vt:lpstr>
      <vt:lpstr>1_Mozaic_Underwater</vt:lpstr>
      <vt:lpstr>2a_Mozaic_Grey</vt:lpstr>
      <vt:lpstr>3a_Mozaic_Purple</vt:lpstr>
      <vt:lpstr>4a_Mozaic_Blue</vt:lpstr>
      <vt:lpstr>3a_Mozaic_Dark_Blue</vt:lpstr>
      <vt:lpstr>Mozaic_Blank</vt:lpstr>
      <vt:lpstr>2_CYAN</vt:lpstr>
      <vt:lpstr>CBA - process presentation</vt:lpstr>
      <vt:lpstr>PowerPoint.Show.8</vt:lpstr>
      <vt:lpstr>Agile Discussion Document </vt:lpstr>
      <vt:lpstr>Agenda</vt:lpstr>
      <vt:lpstr>Agenda</vt:lpstr>
      <vt:lpstr>An extensive study of 424 companies spanning 22 industries across 32 year period identified only a handful (&lt;5%) were sustained high performers*   </vt:lpstr>
      <vt:lpstr>The Study found that the sustained high performing corporations were able to adapt by utilising a set of integrated routines allowing them to make timely, effective and sustained responses to environmental change.</vt:lpstr>
      <vt:lpstr>Testing  </vt:lpstr>
      <vt:lpstr>Implementing</vt:lpstr>
      <vt:lpstr>The Agility Pyramid </vt:lpstr>
      <vt:lpstr>Traditional-Style Project Management Methods do not  necessarily deliver the speed, precision or certainty required to provide business agility</vt:lpstr>
      <vt:lpstr>The Traditional Project Cycle (usual case):</vt:lpstr>
      <vt:lpstr>The Traditional Project Cycle (the worst case):</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Agile approach to project delivery focus on rapidly delivering small incremental features with speed and quality, in order to more effectively respond and adapt to changing business needs</vt:lpstr>
      <vt:lpstr>PowerPoint Presentation</vt:lpstr>
      <vt:lpstr>The agile delivery approach deals with change very effectively  </vt:lpstr>
      <vt:lpstr>Given the potential benefits not surprisingly Agile is not just the domain of start-ups… More than 80% of global organisations practice deliver projects using agile approaches.  </vt:lpstr>
      <vt:lpstr>Agenda</vt:lpstr>
      <vt:lpstr>Key Learning 1: Agile success places even greater demands on the sponsor and business product owner and their relationship</vt:lpstr>
      <vt:lpstr>Key Learning 2:  Agile success requires that team roles and accountabilities be clearly defined, communicated and agreed:</vt:lpstr>
      <vt:lpstr>Key Learning 3:  Structural and organisational impediments need to be considered for teams to successfully adopt Agile</vt:lpstr>
      <vt:lpstr>Key Learning 4: Avoiding too much agile jargon facilitates better business engagement</vt:lpstr>
      <vt:lpstr>Key Learning 5: Investments in better IT development practices are a pre-requisite for successful agile delivery at velocity and scale</vt:lpstr>
      <vt:lpstr>Agenda</vt:lpstr>
      <vt:lpstr>PowerPoint Presentation</vt:lpstr>
      <vt:lpstr>Agenda</vt:lpstr>
      <vt:lpstr>PowerPoint Presentation</vt:lpstr>
      <vt:lpstr>Our approach to Initial Agile Transition involves a four steps and is founded on a appropriately chosen pilot  </vt:lpstr>
      <vt:lpstr> The Position and Target Phase sets the scene foundation for  Transition and provides early identification of any potential roadblocks  </vt:lpstr>
      <vt:lpstr>PowerPoint Presentation</vt:lpstr>
      <vt:lpstr>To showcase Agile Delivery &amp; the capability uplift journey requires careful selection of a pilot project and the resources to work on the pilot </vt:lpstr>
      <vt:lpstr>Roll-out Phase takes the capability to the wider community and can be achieve by either  a ‘split and seed’ or ‘grow and split’ strategy</vt:lpstr>
      <vt:lpstr>PowerPoint Presentation</vt:lpstr>
      <vt:lpstr>Thank You</vt:lpstr>
      <vt:lpstr>PowerPoint Presentation</vt:lpstr>
      <vt:lpstr>Appendix A: About Mozaic 1 of 2 </vt:lpstr>
      <vt:lpstr>PowerPoint Presentation</vt:lpstr>
      <vt:lpstr>Appendix B  - Agile Capability &amp; Further Reading</vt:lpstr>
      <vt:lpstr>Appendix C : Sponsor Guidelines  1 of 2</vt:lpstr>
      <vt:lpstr>Appendix C : Sponsor Guidelines  2 of 2</vt:lpstr>
      <vt:lpstr>PowerPoint Presentation</vt:lpstr>
      <vt:lpstr>The selection and delivery of the pilot is a key step on the agile journey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Monthly Practice Meeting</dc:title>
  <dc:creator>Andrew Vaughan</dc:creator>
  <cp:lastModifiedBy>Peter Merel</cp:lastModifiedBy>
  <cp:revision>241</cp:revision>
  <cp:lastPrinted>2016-03-03T06:18:24Z</cp:lastPrinted>
  <dcterms:created xsi:type="dcterms:W3CDTF">2015-09-13T23:34:11Z</dcterms:created>
  <dcterms:modified xsi:type="dcterms:W3CDTF">2016-05-03T20:59:13Z</dcterms:modified>
</cp:coreProperties>
</file>